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9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6540C5-59B7-46E3-8B71-6002BBA2D705}" v="13" dt="2021-05-05T10:14:07.0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5" autoAdjust="0"/>
    <p:restoredTop sz="94249" autoAdjust="0"/>
  </p:normalViewPr>
  <p:slideViewPr>
    <p:cSldViewPr>
      <p:cViewPr varScale="1">
        <p:scale>
          <a:sx n="107" d="100"/>
          <a:sy n="107" d="100"/>
        </p:scale>
        <p:origin x="165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1" d="100"/>
          <a:sy n="71" d="100"/>
        </p:scale>
        <p:origin x="-270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hit Kaushish" userId="7cc0ce00-6ea2-4609-abde-fd57d6ac798d" providerId="ADAL" clId="{1C6540C5-59B7-46E3-8B71-6002BBA2D705}"/>
    <pc:docChg chg="undo custSel addSld delSld modSld">
      <pc:chgData name="Rohit Kaushish" userId="7cc0ce00-6ea2-4609-abde-fd57d6ac798d" providerId="ADAL" clId="{1C6540C5-59B7-46E3-8B71-6002BBA2D705}" dt="2021-05-05T10:14:08.064" v="728" actId="1037"/>
      <pc:docMkLst>
        <pc:docMk/>
      </pc:docMkLst>
      <pc:sldChg chg="modSp mod">
        <pc:chgData name="Rohit Kaushish" userId="7cc0ce00-6ea2-4609-abde-fd57d6ac798d" providerId="ADAL" clId="{1C6540C5-59B7-46E3-8B71-6002BBA2D705}" dt="2021-05-05T09:27:11.218" v="9" actId="20577"/>
        <pc:sldMkLst>
          <pc:docMk/>
          <pc:sldMk cId="1396987990" sldId="256"/>
        </pc:sldMkLst>
        <pc:spChg chg="mod">
          <ac:chgData name="Rohit Kaushish" userId="7cc0ce00-6ea2-4609-abde-fd57d6ac798d" providerId="ADAL" clId="{1C6540C5-59B7-46E3-8B71-6002BBA2D705}" dt="2021-05-05T09:27:11.218" v="9" actId="20577"/>
          <ac:spMkLst>
            <pc:docMk/>
            <pc:sldMk cId="1396987990" sldId="256"/>
            <ac:spMk id="3" creationId="{00000000-0000-0000-0000-000000000000}"/>
          </ac:spMkLst>
        </pc:spChg>
      </pc:sldChg>
      <pc:sldChg chg="del">
        <pc:chgData name="Rohit Kaushish" userId="7cc0ce00-6ea2-4609-abde-fd57d6ac798d" providerId="ADAL" clId="{1C6540C5-59B7-46E3-8B71-6002BBA2D705}" dt="2021-05-05T09:28:06.163" v="10" actId="47"/>
        <pc:sldMkLst>
          <pc:docMk/>
          <pc:sldMk cId="1137318935" sldId="258"/>
        </pc:sldMkLst>
      </pc:sldChg>
      <pc:sldChg chg="modSp mod">
        <pc:chgData name="Rohit Kaushish" userId="7cc0ce00-6ea2-4609-abde-fd57d6ac798d" providerId="ADAL" clId="{1C6540C5-59B7-46E3-8B71-6002BBA2D705}" dt="2021-05-05T10:11:11.826" v="714" actId="20577"/>
        <pc:sldMkLst>
          <pc:docMk/>
          <pc:sldMk cId="2771597000" sldId="259"/>
        </pc:sldMkLst>
        <pc:spChg chg="mod">
          <ac:chgData name="Rohit Kaushish" userId="7cc0ce00-6ea2-4609-abde-fd57d6ac798d" providerId="ADAL" clId="{1C6540C5-59B7-46E3-8B71-6002BBA2D705}" dt="2021-05-05T10:11:11.826" v="714" actId="20577"/>
          <ac:spMkLst>
            <pc:docMk/>
            <pc:sldMk cId="2771597000" sldId="259"/>
            <ac:spMk id="3" creationId="{00000000-0000-0000-0000-000000000000}"/>
          </ac:spMkLst>
        </pc:spChg>
      </pc:sldChg>
      <pc:sldChg chg="addSp delSp modSp mod">
        <pc:chgData name="Rohit Kaushish" userId="7cc0ce00-6ea2-4609-abde-fd57d6ac798d" providerId="ADAL" clId="{1C6540C5-59B7-46E3-8B71-6002BBA2D705}" dt="2021-05-05T10:12:21.136" v="715" actId="313"/>
        <pc:sldMkLst>
          <pc:docMk/>
          <pc:sldMk cId="3939244522" sldId="260"/>
        </pc:sldMkLst>
        <pc:spChg chg="mod">
          <ac:chgData name="Rohit Kaushish" userId="7cc0ce00-6ea2-4609-abde-fd57d6ac798d" providerId="ADAL" clId="{1C6540C5-59B7-46E3-8B71-6002BBA2D705}" dt="2021-05-05T10:12:21.136" v="715" actId="313"/>
          <ac:spMkLst>
            <pc:docMk/>
            <pc:sldMk cId="3939244522" sldId="260"/>
            <ac:spMk id="2" creationId="{00000000-0000-0000-0000-000000000000}"/>
          </ac:spMkLst>
        </pc:spChg>
        <pc:picChg chg="add mod">
          <ac:chgData name="Rohit Kaushish" userId="7cc0ce00-6ea2-4609-abde-fd57d6ac798d" providerId="ADAL" clId="{1C6540C5-59B7-46E3-8B71-6002BBA2D705}" dt="2021-05-05T09:29:12.111" v="13" actId="14100"/>
          <ac:picMkLst>
            <pc:docMk/>
            <pc:sldMk cId="3939244522" sldId="260"/>
            <ac:picMk id="4" creationId="{25079457-335E-4ED1-BEB6-FD7311A87133}"/>
          </ac:picMkLst>
        </pc:picChg>
        <pc:picChg chg="del">
          <ac:chgData name="Rohit Kaushish" userId="7cc0ce00-6ea2-4609-abde-fd57d6ac798d" providerId="ADAL" clId="{1C6540C5-59B7-46E3-8B71-6002BBA2D705}" dt="2021-05-05T09:28:08.825" v="11" actId="478"/>
          <ac:picMkLst>
            <pc:docMk/>
            <pc:sldMk cId="3939244522" sldId="260"/>
            <ac:picMk id="9" creationId="{2ACE9013-C865-4F15-BBB5-ABF041F0B626}"/>
          </ac:picMkLst>
        </pc:picChg>
      </pc:sldChg>
      <pc:sldChg chg="addSp delSp modSp add mod">
        <pc:chgData name="Rohit Kaushish" userId="7cc0ce00-6ea2-4609-abde-fd57d6ac798d" providerId="ADAL" clId="{1C6540C5-59B7-46E3-8B71-6002BBA2D705}" dt="2021-05-05T10:14:08.064" v="728" actId="1037"/>
        <pc:sldMkLst>
          <pc:docMk/>
          <pc:sldMk cId="2004819190" sldId="261"/>
        </pc:sldMkLst>
        <pc:spChg chg="mod">
          <ac:chgData name="Rohit Kaushish" userId="7cc0ce00-6ea2-4609-abde-fd57d6ac798d" providerId="ADAL" clId="{1C6540C5-59B7-46E3-8B71-6002BBA2D705}" dt="2021-05-05T09:31:11.655" v="50" actId="1035"/>
          <ac:spMkLst>
            <pc:docMk/>
            <pc:sldMk cId="2004819190" sldId="261"/>
            <ac:spMk id="2" creationId="{00000000-0000-0000-0000-000000000000}"/>
          </ac:spMkLst>
        </pc:spChg>
        <pc:picChg chg="del">
          <ac:chgData name="Rohit Kaushish" userId="7cc0ce00-6ea2-4609-abde-fd57d6ac798d" providerId="ADAL" clId="{1C6540C5-59B7-46E3-8B71-6002BBA2D705}" dt="2021-05-05T09:30:15.683" v="46" actId="478"/>
          <ac:picMkLst>
            <pc:docMk/>
            <pc:sldMk cId="2004819190" sldId="261"/>
            <ac:picMk id="4" creationId="{25079457-335E-4ED1-BEB6-FD7311A87133}"/>
          </ac:picMkLst>
        </pc:picChg>
        <pc:picChg chg="add mod">
          <ac:chgData name="Rohit Kaushish" userId="7cc0ce00-6ea2-4609-abde-fd57d6ac798d" providerId="ADAL" clId="{1C6540C5-59B7-46E3-8B71-6002BBA2D705}" dt="2021-05-05T09:31:07.674" v="48" actId="1076"/>
          <ac:picMkLst>
            <pc:docMk/>
            <pc:sldMk cId="2004819190" sldId="261"/>
            <ac:picMk id="5" creationId="{DDE9BEFE-1B03-4C49-8ED7-D8262DE30FF5}"/>
          </ac:picMkLst>
        </pc:picChg>
        <pc:picChg chg="add del">
          <ac:chgData name="Rohit Kaushish" userId="7cc0ce00-6ea2-4609-abde-fd57d6ac798d" providerId="ADAL" clId="{1C6540C5-59B7-46E3-8B71-6002BBA2D705}" dt="2021-05-05T09:31:46.762" v="52" actId="22"/>
          <ac:picMkLst>
            <pc:docMk/>
            <pc:sldMk cId="2004819190" sldId="261"/>
            <ac:picMk id="7" creationId="{382CE4B5-FAE7-42AD-84C2-961449242A02}"/>
          </ac:picMkLst>
        </pc:picChg>
        <pc:picChg chg="add mod">
          <ac:chgData name="Rohit Kaushish" userId="7cc0ce00-6ea2-4609-abde-fd57d6ac798d" providerId="ADAL" clId="{1C6540C5-59B7-46E3-8B71-6002BBA2D705}" dt="2021-05-05T10:14:08.064" v="728" actId="1037"/>
          <ac:picMkLst>
            <pc:docMk/>
            <pc:sldMk cId="2004819190" sldId="261"/>
            <ac:picMk id="8" creationId="{E8F0689A-97D4-4D9F-BCB9-17DCDA38245D}"/>
          </ac:picMkLst>
        </pc:picChg>
      </pc:sldChg>
      <pc:sldChg chg="addSp delSp modSp add mod">
        <pc:chgData name="Rohit Kaushish" userId="7cc0ce00-6ea2-4609-abde-fd57d6ac798d" providerId="ADAL" clId="{1C6540C5-59B7-46E3-8B71-6002BBA2D705}" dt="2021-05-05T10:14:02.774" v="725" actId="1036"/>
        <pc:sldMkLst>
          <pc:docMk/>
          <pc:sldMk cId="4282965112" sldId="262"/>
        </pc:sldMkLst>
        <pc:spChg chg="mod">
          <ac:chgData name="Rohit Kaushish" userId="7cc0ce00-6ea2-4609-abde-fd57d6ac798d" providerId="ADAL" clId="{1C6540C5-59B7-46E3-8B71-6002BBA2D705}" dt="2021-05-05T09:32:03.603" v="83" actId="20577"/>
          <ac:spMkLst>
            <pc:docMk/>
            <pc:sldMk cId="4282965112" sldId="262"/>
            <ac:spMk id="2" creationId="{00000000-0000-0000-0000-000000000000}"/>
          </ac:spMkLst>
        </pc:spChg>
        <pc:picChg chg="add mod">
          <ac:chgData name="Rohit Kaushish" userId="7cc0ce00-6ea2-4609-abde-fd57d6ac798d" providerId="ADAL" clId="{1C6540C5-59B7-46E3-8B71-6002BBA2D705}" dt="2021-05-05T09:32:56.469" v="88" actId="1036"/>
          <ac:picMkLst>
            <pc:docMk/>
            <pc:sldMk cId="4282965112" sldId="262"/>
            <ac:picMk id="4" creationId="{A6A67E31-4E65-42C7-A43F-51E4C476AE93}"/>
          </ac:picMkLst>
        </pc:picChg>
        <pc:picChg chg="del">
          <ac:chgData name="Rohit Kaushish" userId="7cc0ce00-6ea2-4609-abde-fd57d6ac798d" providerId="ADAL" clId="{1C6540C5-59B7-46E3-8B71-6002BBA2D705}" dt="2021-05-05T09:32:06.847" v="84" actId="478"/>
          <ac:picMkLst>
            <pc:docMk/>
            <pc:sldMk cId="4282965112" sldId="262"/>
            <ac:picMk id="5" creationId="{DDE9BEFE-1B03-4C49-8ED7-D8262DE30FF5}"/>
          </ac:picMkLst>
        </pc:picChg>
        <pc:picChg chg="add mod">
          <ac:chgData name="Rohit Kaushish" userId="7cc0ce00-6ea2-4609-abde-fd57d6ac798d" providerId="ADAL" clId="{1C6540C5-59B7-46E3-8B71-6002BBA2D705}" dt="2021-05-05T10:14:02.774" v="725" actId="1036"/>
          <ac:picMkLst>
            <pc:docMk/>
            <pc:sldMk cId="4282965112" sldId="262"/>
            <ac:picMk id="6" creationId="{E8D9B68D-8883-4961-941D-EC7E9BC8491E}"/>
          </ac:picMkLst>
        </pc:picChg>
      </pc:sldChg>
      <pc:sldChg chg="addSp delSp modSp add mod">
        <pc:chgData name="Rohit Kaushish" userId="7cc0ce00-6ea2-4609-abde-fd57d6ac798d" providerId="ADAL" clId="{1C6540C5-59B7-46E3-8B71-6002BBA2D705}" dt="2021-05-05T09:38:31.706" v="122" actId="1036"/>
        <pc:sldMkLst>
          <pc:docMk/>
          <pc:sldMk cId="1862425826" sldId="263"/>
        </pc:sldMkLst>
        <pc:spChg chg="mod">
          <ac:chgData name="Rohit Kaushish" userId="7cc0ce00-6ea2-4609-abde-fd57d6ac798d" providerId="ADAL" clId="{1C6540C5-59B7-46E3-8B71-6002BBA2D705}" dt="2021-05-05T09:34:48.064" v="119" actId="20577"/>
          <ac:spMkLst>
            <pc:docMk/>
            <pc:sldMk cId="1862425826" sldId="263"/>
            <ac:spMk id="2" creationId="{00000000-0000-0000-0000-000000000000}"/>
          </ac:spMkLst>
        </pc:spChg>
        <pc:picChg chg="del">
          <ac:chgData name="Rohit Kaushish" userId="7cc0ce00-6ea2-4609-abde-fd57d6ac798d" providerId="ADAL" clId="{1C6540C5-59B7-46E3-8B71-6002BBA2D705}" dt="2021-05-05T09:34:52.725" v="120" actId="478"/>
          <ac:picMkLst>
            <pc:docMk/>
            <pc:sldMk cId="1862425826" sldId="263"/>
            <ac:picMk id="4" creationId="{A6A67E31-4E65-42C7-A43F-51E4C476AE93}"/>
          </ac:picMkLst>
        </pc:picChg>
        <pc:picChg chg="add mod">
          <ac:chgData name="Rohit Kaushish" userId="7cc0ce00-6ea2-4609-abde-fd57d6ac798d" providerId="ADAL" clId="{1C6540C5-59B7-46E3-8B71-6002BBA2D705}" dt="2021-05-05T09:38:31.706" v="122" actId="1036"/>
          <ac:picMkLst>
            <pc:docMk/>
            <pc:sldMk cId="1862425826" sldId="263"/>
            <ac:picMk id="5" creationId="{ACBCA77F-C748-4CE9-A88B-D24DE3367BDD}"/>
          </ac:picMkLst>
        </pc:picChg>
      </pc:sldChg>
      <pc:sldChg chg="addSp delSp modSp add mod">
        <pc:chgData name="Rohit Kaushish" userId="7cc0ce00-6ea2-4609-abde-fd57d6ac798d" providerId="ADAL" clId="{1C6540C5-59B7-46E3-8B71-6002BBA2D705}" dt="2021-05-05T10:13:45.002" v="721" actId="14100"/>
        <pc:sldMkLst>
          <pc:docMk/>
          <pc:sldMk cId="2288223204" sldId="264"/>
        </pc:sldMkLst>
        <pc:spChg chg="mod">
          <ac:chgData name="Rohit Kaushish" userId="7cc0ce00-6ea2-4609-abde-fd57d6ac798d" providerId="ADAL" clId="{1C6540C5-59B7-46E3-8B71-6002BBA2D705}" dt="2021-05-05T09:39:31.432" v="136" actId="20577"/>
          <ac:spMkLst>
            <pc:docMk/>
            <pc:sldMk cId="2288223204" sldId="264"/>
            <ac:spMk id="2" creationId="{00000000-0000-0000-0000-000000000000}"/>
          </ac:spMkLst>
        </pc:spChg>
        <pc:picChg chg="add mod">
          <ac:chgData name="Rohit Kaushish" userId="7cc0ce00-6ea2-4609-abde-fd57d6ac798d" providerId="ADAL" clId="{1C6540C5-59B7-46E3-8B71-6002BBA2D705}" dt="2021-05-05T09:40:14.713" v="140" actId="1036"/>
          <ac:picMkLst>
            <pc:docMk/>
            <pc:sldMk cId="2288223204" sldId="264"/>
            <ac:picMk id="4" creationId="{3538BBCE-7EB8-4A73-A9AE-A37E8A4C5189}"/>
          </ac:picMkLst>
        </pc:picChg>
        <pc:picChg chg="del">
          <ac:chgData name="Rohit Kaushish" userId="7cc0ce00-6ea2-4609-abde-fd57d6ac798d" providerId="ADAL" clId="{1C6540C5-59B7-46E3-8B71-6002BBA2D705}" dt="2021-05-05T09:39:40.609" v="137" actId="478"/>
          <ac:picMkLst>
            <pc:docMk/>
            <pc:sldMk cId="2288223204" sldId="264"/>
            <ac:picMk id="5" creationId="{ACBCA77F-C748-4CE9-A88B-D24DE3367BDD}"/>
          </ac:picMkLst>
        </pc:picChg>
        <pc:picChg chg="add mod">
          <ac:chgData name="Rohit Kaushish" userId="7cc0ce00-6ea2-4609-abde-fd57d6ac798d" providerId="ADAL" clId="{1C6540C5-59B7-46E3-8B71-6002BBA2D705}" dt="2021-05-05T10:13:45.002" v="721" actId="14100"/>
          <ac:picMkLst>
            <pc:docMk/>
            <pc:sldMk cId="2288223204" sldId="264"/>
            <ac:picMk id="6" creationId="{C170DA6B-B7B2-4BE5-A4BD-B264E974B971}"/>
          </ac:picMkLst>
        </pc:picChg>
      </pc:sldChg>
      <pc:sldChg chg="addSp delSp modSp add mod">
        <pc:chgData name="Rohit Kaushish" userId="7cc0ce00-6ea2-4609-abde-fd57d6ac798d" providerId="ADAL" clId="{1C6540C5-59B7-46E3-8B71-6002BBA2D705}" dt="2021-05-05T10:13:36.288" v="719" actId="1036"/>
        <pc:sldMkLst>
          <pc:docMk/>
          <pc:sldMk cId="3632574169" sldId="265"/>
        </pc:sldMkLst>
        <pc:spChg chg="mod">
          <ac:chgData name="Rohit Kaushish" userId="7cc0ce00-6ea2-4609-abde-fd57d6ac798d" providerId="ADAL" clId="{1C6540C5-59B7-46E3-8B71-6002BBA2D705}" dt="2021-05-05T09:41:15.660" v="153" actId="20577"/>
          <ac:spMkLst>
            <pc:docMk/>
            <pc:sldMk cId="3632574169" sldId="265"/>
            <ac:spMk id="2" creationId="{00000000-0000-0000-0000-000000000000}"/>
          </ac:spMkLst>
        </pc:spChg>
        <pc:picChg chg="del">
          <ac:chgData name="Rohit Kaushish" userId="7cc0ce00-6ea2-4609-abde-fd57d6ac798d" providerId="ADAL" clId="{1C6540C5-59B7-46E3-8B71-6002BBA2D705}" dt="2021-05-05T09:41:18.765" v="154" actId="478"/>
          <ac:picMkLst>
            <pc:docMk/>
            <pc:sldMk cId="3632574169" sldId="265"/>
            <ac:picMk id="4" creationId="{3538BBCE-7EB8-4A73-A9AE-A37E8A4C5189}"/>
          </ac:picMkLst>
        </pc:picChg>
        <pc:picChg chg="add mod">
          <ac:chgData name="Rohit Kaushish" userId="7cc0ce00-6ea2-4609-abde-fd57d6ac798d" providerId="ADAL" clId="{1C6540C5-59B7-46E3-8B71-6002BBA2D705}" dt="2021-05-05T09:42:59.018" v="157" actId="1036"/>
          <ac:picMkLst>
            <pc:docMk/>
            <pc:sldMk cId="3632574169" sldId="265"/>
            <ac:picMk id="5" creationId="{CC769C4A-0E0C-4F95-9840-1957A1041AA4}"/>
          </ac:picMkLst>
        </pc:picChg>
        <pc:picChg chg="add del">
          <ac:chgData name="Rohit Kaushish" userId="7cc0ce00-6ea2-4609-abde-fd57d6ac798d" providerId="ADAL" clId="{1C6540C5-59B7-46E3-8B71-6002BBA2D705}" dt="2021-05-05T09:43:42.518" v="159" actId="22"/>
          <ac:picMkLst>
            <pc:docMk/>
            <pc:sldMk cId="3632574169" sldId="265"/>
            <ac:picMk id="7" creationId="{477908EC-AFB3-4627-A8C2-DB9F4FB69FE6}"/>
          </ac:picMkLst>
        </pc:picChg>
        <pc:picChg chg="add mod">
          <ac:chgData name="Rohit Kaushish" userId="7cc0ce00-6ea2-4609-abde-fd57d6ac798d" providerId="ADAL" clId="{1C6540C5-59B7-46E3-8B71-6002BBA2D705}" dt="2021-05-05T10:13:36.288" v="719" actId="1036"/>
          <ac:picMkLst>
            <pc:docMk/>
            <pc:sldMk cId="3632574169" sldId="265"/>
            <ac:picMk id="8" creationId="{CF534737-3C51-4D52-B44B-DCC14BB41290}"/>
          </ac:picMkLst>
        </pc:picChg>
      </pc:sldChg>
      <pc:sldChg chg="addSp delSp modSp add mod">
        <pc:chgData name="Rohit Kaushish" userId="7cc0ce00-6ea2-4609-abde-fd57d6ac798d" providerId="ADAL" clId="{1C6540C5-59B7-46E3-8B71-6002BBA2D705}" dt="2021-05-05T09:48:09.942" v="184" actId="22"/>
        <pc:sldMkLst>
          <pc:docMk/>
          <pc:sldMk cId="3068615238" sldId="266"/>
        </pc:sldMkLst>
        <pc:spChg chg="mod">
          <ac:chgData name="Rohit Kaushish" userId="7cc0ce00-6ea2-4609-abde-fd57d6ac798d" providerId="ADAL" clId="{1C6540C5-59B7-46E3-8B71-6002BBA2D705}" dt="2021-05-05T09:44:33.332" v="170" actId="20577"/>
          <ac:spMkLst>
            <pc:docMk/>
            <pc:sldMk cId="3068615238" sldId="266"/>
            <ac:spMk id="2" creationId="{00000000-0000-0000-0000-000000000000}"/>
          </ac:spMkLst>
        </pc:spChg>
        <pc:picChg chg="add mod">
          <ac:chgData name="Rohit Kaushish" userId="7cc0ce00-6ea2-4609-abde-fd57d6ac798d" providerId="ADAL" clId="{1C6540C5-59B7-46E3-8B71-6002BBA2D705}" dt="2021-05-05T09:45:29.987" v="180" actId="1036"/>
          <ac:picMkLst>
            <pc:docMk/>
            <pc:sldMk cId="3068615238" sldId="266"/>
            <ac:picMk id="4" creationId="{A1EC3334-ED2D-49BF-B195-BDBF9C92414A}"/>
          </ac:picMkLst>
        </pc:picChg>
        <pc:picChg chg="del">
          <ac:chgData name="Rohit Kaushish" userId="7cc0ce00-6ea2-4609-abde-fd57d6ac798d" providerId="ADAL" clId="{1C6540C5-59B7-46E3-8B71-6002BBA2D705}" dt="2021-05-05T09:44:38.503" v="171" actId="478"/>
          <ac:picMkLst>
            <pc:docMk/>
            <pc:sldMk cId="3068615238" sldId="266"/>
            <ac:picMk id="5" creationId="{CC769C4A-0E0C-4F95-9840-1957A1041AA4}"/>
          </ac:picMkLst>
        </pc:picChg>
        <pc:picChg chg="add mod">
          <ac:chgData name="Rohit Kaushish" userId="7cc0ce00-6ea2-4609-abde-fd57d6ac798d" providerId="ADAL" clId="{1C6540C5-59B7-46E3-8B71-6002BBA2D705}" dt="2021-05-05T09:46:23.107" v="182" actId="1076"/>
          <ac:picMkLst>
            <pc:docMk/>
            <pc:sldMk cId="3068615238" sldId="266"/>
            <ac:picMk id="7" creationId="{639AC2F9-4FCD-4C0E-9973-65A6B9CBC5AD}"/>
          </ac:picMkLst>
        </pc:picChg>
        <pc:picChg chg="add del">
          <ac:chgData name="Rohit Kaushish" userId="7cc0ce00-6ea2-4609-abde-fd57d6ac798d" providerId="ADAL" clId="{1C6540C5-59B7-46E3-8B71-6002BBA2D705}" dt="2021-05-05T09:48:09.942" v="184" actId="22"/>
          <ac:picMkLst>
            <pc:docMk/>
            <pc:sldMk cId="3068615238" sldId="266"/>
            <ac:picMk id="9" creationId="{C75F87D9-90F2-4810-8564-62B1F415FD57}"/>
          </ac:picMkLst>
        </pc:picChg>
      </pc:sldChg>
      <pc:sldChg chg="addSp delSp modSp add mod">
        <pc:chgData name="Rohit Kaushish" userId="7cc0ce00-6ea2-4609-abde-fd57d6ac798d" providerId="ADAL" clId="{1C6540C5-59B7-46E3-8B71-6002BBA2D705}" dt="2021-05-05T09:49:23.593" v="202" actId="22"/>
        <pc:sldMkLst>
          <pc:docMk/>
          <pc:sldMk cId="4101580935" sldId="267"/>
        </pc:sldMkLst>
        <pc:spChg chg="mod">
          <ac:chgData name="Rohit Kaushish" userId="7cc0ce00-6ea2-4609-abde-fd57d6ac798d" providerId="ADAL" clId="{1C6540C5-59B7-46E3-8B71-6002BBA2D705}" dt="2021-05-05T09:48:25.453" v="200" actId="20577"/>
          <ac:spMkLst>
            <pc:docMk/>
            <pc:sldMk cId="4101580935" sldId="267"/>
            <ac:spMk id="2" creationId="{00000000-0000-0000-0000-000000000000}"/>
          </ac:spMkLst>
        </pc:spChg>
        <pc:picChg chg="del">
          <ac:chgData name="Rohit Kaushish" userId="7cc0ce00-6ea2-4609-abde-fd57d6ac798d" providerId="ADAL" clId="{1C6540C5-59B7-46E3-8B71-6002BBA2D705}" dt="2021-05-05T09:48:31.992" v="201" actId="478"/>
          <ac:picMkLst>
            <pc:docMk/>
            <pc:sldMk cId="4101580935" sldId="267"/>
            <ac:picMk id="4" creationId="{A1EC3334-ED2D-49BF-B195-BDBF9C92414A}"/>
          </ac:picMkLst>
        </pc:picChg>
        <pc:picChg chg="add">
          <ac:chgData name="Rohit Kaushish" userId="7cc0ce00-6ea2-4609-abde-fd57d6ac798d" providerId="ADAL" clId="{1C6540C5-59B7-46E3-8B71-6002BBA2D705}" dt="2021-05-05T09:49:23.593" v="202" actId="22"/>
          <ac:picMkLst>
            <pc:docMk/>
            <pc:sldMk cId="4101580935" sldId="267"/>
            <ac:picMk id="5" creationId="{BED5452B-7947-4BAB-8DC0-DA74160C5883}"/>
          </ac:picMkLst>
        </pc:picChg>
      </pc:sldChg>
      <pc:sldChg chg="addSp delSp add mod">
        <pc:chgData name="Rohit Kaushish" userId="7cc0ce00-6ea2-4609-abde-fd57d6ac798d" providerId="ADAL" clId="{1C6540C5-59B7-46E3-8B71-6002BBA2D705}" dt="2021-05-05T09:50:37.455" v="205" actId="22"/>
        <pc:sldMkLst>
          <pc:docMk/>
          <pc:sldMk cId="3244365401" sldId="268"/>
        </pc:sldMkLst>
        <pc:picChg chg="add">
          <ac:chgData name="Rohit Kaushish" userId="7cc0ce00-6ea2-4609-abde-fd57d6ac798d" providerId="ADAL" clId="{1C6540C5-59B7-46E3-8B71-6002BBA2D705}" dt="2021-05-05T09:50:37.455" v="205" actId="22"/>
          <ac:picMkLst>
            <pc:docMk/>
            <pc:sldMk cId="3244365401" sldId="268"/>
            <ac:picMk id="4" creationId="{766D96FF-6806-49BA-89B8-B8EFBFB11F50}"/>
          </ac:picMkLst>
        </pc:picChg>
        <pc:picChg chg="del">
          <ac:chgData name="Rohit Kaushish" userId="7cc0ce00-6ea2-4609-abde-fd57d6ac798d" providerId="ADAL" clId="{1C6540C5-59B7-46E3-8B71-6002BBA2D705}" dt="2021-05-05T09:50:35.498" v="204" actId="478"/>
          <ac:picMkLst>
            <pc:docMk/>
            <pc:sldMk cId="3244365401" sldId="268"/>
            <ac:picMk id="5" creationId="{BED5452B-7947-4BAB-8DC0-DA74160C5883}"/>
          </ac:picMkLst>
        </pc:picChg>
      </pc:sldChg>
      <pc:sldChg chg="delSp modSp add mod">
        <pc:chgData name="Rohit Kaushish" userId="7cc0ce00-6ea2-4609-abde-fd57d6ac798d" providerId="ADAL" clId="{1C6540C5-59B7-46E3-8B71-6002BBA2D705}" dt="2021-05-05T10:03:22.651" v="295" actId="20577"/>
        <pc:sldMkLst>
          <pc:docMk/>
          <pc:sldMk cId="1886914664" sldId="269"/>
        </pc:sldMkLst>
        <pc:spChg chg="mod">
          <ac:chgData name="Rohit Kaushish" userId="7cc0ce00-6ea2-4609-abde-fd57d6ac798d" providerId="ADAL" clId="{1C6540C5-59B7-46E3-8B71-6002BBA2D705}" dt="2021-05-05T10:03:22.651" v="295" actId="20577"/>
          <ac:spMkLst>
            <pc:docMk/>
            <pc:sldMk cId="1886914664" sldId="269"/>
            <ac:spMk id="2" creationId="{00000000-0000-0000-0000-000000000000}"/>
          </ac:spMkLst>
        </pc:spChg>
        <pc:picChg chg="del">
          <ac:chgData name="Rohit Kaushish" userId="7cc0ce00-6ea2-4609-abde-fd57d6ac798d" providerId="ADAL" clId="{1C6540C5-59B7-46E3-8B71-6002BBA2D705}" dt="2021-05-05T10:02:17.523" v="276" actId="478"/>
          <ac:picMkLst>
            <pc:docMk/>
            <pc:sldMk cId="1886914664" sldId="269"/>
            <ac:picMk id="4" creationId="{766D96FF-6806-49BA-89B8-B8EFBFB11F50}"/>
          </ac:picMkLst>
        </pc:picChg>
      </pc:sldChg>
    </pc:docChg>
  </pc:docChgLst>
  <pc:docChgLst>
    <pc:chgData name="Rohit Kaushish" userId="7cc0ce00-6ea2-4609-abde-fd57d6ac798d" providerId="ADAL" clId="{4B896AE9-AE03-4A27-BFB4-9D65B83ADE36}"/>
    <pc:docChg chg="undo custSel addSld delSld modSld">
      <pc:chgData name="Rohit Kaushish" userId="7cc0ce00-6ea2-4609-abde-fd57d6ac798d" providerId="ADAL" clId="{4B896AE9-AE03-4A27-BFB4-9D65B83ADE36}" dt="2021-05-04T08:44:49.810" v="1336" actId="1076"/>
      <pc:docMkLst>
        <pc:docMk/>
      </pc:docMkLst>
      <pc:sldChg chg="modSp mod">
        <pc:chgData name="Rohit Kaushish" userId="7cc0ce00-6ea2-4609-abde-fd57d6ac798d" providerId="ADAL" clId="{4B896AE9-AE03-4A27-BFB4-9D65B83ADE36}" dt="2021-04-29T14:53:08.706" v="128" actId="20577"/>
        <pc:sldMkLst>
          <pc:docMk/>
          <pc:sldMk cId="1396987990" sldId="256"/>
        </pc:sldMkLst>
        <pc:spChg chg="mod">
          <ac:chgData name="Rohit Kaushish" userId="7cc0ce00-6ea2-4609-abde-fd57d6ac798d" providerId="ADAL" clId="{4B896AE9-AE03-4A27-BFB4-9D65B83ADE36}" dt="2021-04-29T14:52:41.306" v="94" actId="20577"/>
          <ac:spMkLst>
            <pc:docMk/>
            <pc:sldMk cId="1396987990" sldId="256"/>
            <ac:spMk id="2" creationId="{00000000-0000-0000-0000-000000000000}"/>
          </ac:spMkLst>
        </pc:spChg>
        <pc:spChg chg="mod">
          <ac:chgData name="Rohit Kaushish" userId="7cc0ce00-6ea2-4609-abde-fd57d6ac798d" providerId="ADAL" clId="{4B896AE9-AE03-4A27-BFB4-9D65B83ADE36}" dt="2021-04-29T14:53:08.706" v="128" actId="20577"/>
          <ac:spMkLst>
            <pc:docMk/>
            <pc:sldMk cId="1396987990" sldId="256"/>
            <ac:spMk id="3" creationId="{00000000-0000-0000-0000-000000000000}"/>
          </ac:spMkLst>
        </pc:spChg>
      </pc:sldChg>
      <pc:sldChg chg="modSp mod">
        <pc:chgData name="Rohit Kaushish" userId="7cc0ce00-6ea2-4609-abde-fd57d6ac798d" providerId="ADAL" clId="{4B896AE9-AE03-4A27-BFB4-9D65B83ADE36}" dt="2021-04-29T15:07:20.998" v="1193" actId="1035"/>
        <pc:sldMkLst>
          <pc:docMk/>
          <pc:sldMk cId="1741477881" sldId="257"/>
        </pc:sldMkLst>
        <pc:spChg chg="mod">
          <ac:chgData name="Rohit Kaushish" userId="7cc0ce00-6ea2-4609-abde-fd57d6ac798d" providerId="ADAL" clId="{4B896AE9-AE03-4A27-BFB4-9D65B83ADE36}" dt="2021-04-29T14:53:22.080" v="135" actId="20577"/>
          <ac:spMkLst>
            <pc:docMk/>
            <pc:sldMk cId="1741477881" sldId="257"/>
            <ac:spMk id="2" creationId="{00000000-0000-0000-0000-000000000000}"/>
          </ac:spMkLst>
        </pc:spChg>
        <pc:spChg chg="mod">
          <ac:chgData name="Rohit Kaushish" userId="7cc0ce00-6ea2-4609-abde-fd57d6ac798d" providerId="ADAL" clId="{4B896AE9-AE03-4A27-BFB4-9D65B83ADE36}" dt="2021-04-29T15:07:20.998" v="1193" actId="1035"/>
          <ac:spMkLst>
            <pc:docMk/>
            <pc:sldMk cId="1741477881" sldId="257"/>
            <ac:spMk id="3" creationId="{00000000-0000-0000-0000-000000000000}"/>
          </ac:spMkLst>
        </pc:spChg>
      </pc:sldChg>
      <pc:sldChg chg="del">
        <pc:chgData name="Rohit Kaushish" userId="7cc0ce00-6ea2-4609-abde-fd57d6ac798d" providerId="ADAL" clId="{4B896AE9-AE03-4A27-BFB4-9D65B83ADE36}" dt="2021-04-29T14:50:44.974" v="0" actId="47"/>
        <pc:sldMkLst>
          <pc:docMk/>
          <pc:sldMk cId="496741875" sldId="258"/>
        </pc:sldMkLst>
      </pc:sldChg>
      <pc:sldChg chg="modSp add mod">
        <pc:chgData name="Rohit Kaushish" userId="7cc0ce00-6ea2-4609-abde-fd57d6ac798d" providerId="ADAL" clId="{4B896AE9-AE03-4A27-BFB4-9D65B83ADE36}" dt="2021-05-04T08:24:59.403" v="1330" actId="20577"/>
        <pc:sldMkLst>
          <pc:docMk/>
          <pc:sldMk cId="1137318935" sldId="258"/>
        </pc:sldMkLst>
        <pc:spChg chg="mod">
          <ac:chgData name="Rohit Kaushish" userId="7cc0ce00-6ea2-4609-abde-fd57d6ac798d" providerId="ADAL" clId="{4B896AE9-AE03-4A27-BFB4-9D65B83ADE36}" dt="2021-04-29T14:53:38.521" v="147" actId="20577"/>
          <ac:spMkLst>
            <pc:docMk/>
            <pc:sldMk cId="1137318935" sldId="258"/>
            <ac:spMk id="2" creationId="{00000000-0000-0000-0000-000000000000}"/>
          </ac:spMkLst>
        </pc:spChg>
        <pc:spChg chg="mod">
          <ac:chgData name="Rohit Kaushish" userId="7cc0ce00-6ea2-4609-abde-fd57d6ac798d" providerId="ADAL" clId="{4B896AE9-AE03-4A27-BFB4-9D65B83ADE36}" dt="2021-05-04T08:24:59.403" v="1330" actId="20577"/>
          <ac:spMkLst>
            <pc:docMk/>
            <pc:sldMk cId="1137318935" sldId="258"/>
            <ac:spMk id="3" creationId="{00000000-0000-0000-0000-000000000000}"/>
          </ac:spMkLst>
        </pc:spChg>
      </pc:sldChg>
      <pc:sldChg chg="del">
        <pc:chgData name="Rohit Kaushish" userId="7cc0ce00-6ea2-4609-abde-fd57d6ac798d" providerId="ADAL" clId="{4B896AE9-AE03-4A27-BFB4-9D65B83ADE36}" dt="2021-04-29T14:50:44.974" v="0" actId="47"/>
        <pc:sldMkLst>
          <pc:docMk/>
          <pc:sldMk cId="2030484366" sldId="259"/>
        </pc:sldMkLst>
      </pc:sldChg>
      <pc:sldChg chg="modSp add mod">
        <pc:chgData name="Rohit Kaushish" userId="7cc0ce00-6ea2-4609-abde-fd57d6ac798d" providerId="ADAL" clId="{4B896AE9-AE03-4A27-BFB4-9D65B83ADE36}" dt="2021-04-30T13:45:47.202" v="1281" actId="20577"/>
        <pc:sldMkLst>
          <pc:docMk/>
          <pc:sldMk cId="2771597000" sldId="259"/>
        </pc:sldMkLst>
        <pc:spChg chg="mod">
          <ac:chgData name="Rohit Kaushish" userId="7cc0ce00-6ea2-4609-abde-fd57d6ac798d" providerId="ADAL" clId="{4B896AE9-AE03-4A27-BFB4-9D65B83ADE36}" dt="2021-04-29T15:08:08.018" v="1207" actId="20577"/>
          <ac:spMkLst>
            <pc:docMk/>
            <pc:sldMk cId="2771597000" sldId="259"/>
            <ac:spMk id="2" creationId="{00000000-0000-0000-0000-000000000000}"/>
          </ac:spMkLst>
        </pc:spChg>
        <pc:spChg chg="mod">
          <ac:chgData name="Rohit Kaushish" userId="7cc0ce00-6ea2-4609-abde-fd57d6ac798d" providerId="ADAL" clId="{4B896AE9-AE03-4A27-BFB4-9D65B83ADE36}" dt="2021-04-30T13:45:47.202" v="1281" actId="20577"/>
          <ac:spMkLst>
            <pc:docMk/>
            <pc:sldMk cId="2771597000" sldId="259"/>
            <ac:spMk id="3" creationId="{00000000-0000-0000-0000-000000000000}"/>
          </ac:spMkLst>
        </pc:spChg>
      </pc:sldChg>
      <pc:sldChg chg="del">
        <pc:chgData name="Rohit Kaushish" userId="7cc0ce00-6ea2-4609-abde-fd57d6ac798d" providerId="ADAL" clId="{4B896AE9-AE03-4A27-BFB4-9D65B83ADE36}" dt="2021-04-29T14:50:44.974" v="0" actId="47"/>
        <pc:sldMkLst>
          <pc:docMk/>
          <pc:sldMk cId="371444119" sldId="260"/>
        </pc:sldMkLst>
      </pc:sldChg>
      <pc:sldChg chg="addSp delSp modSp add mod">
        <pc:chgData name="Rohit Kaushish" userId="7cc0ce00-6ea2-4609-abde-fd57d6ac798d" providerId="ADAL" clId="{4B896AE9-AE03-4A27-BFB4-9D65B83ADE36}" dt="2021-05-04T08:44:49.810" v="1336" actId="1076"/>
        <pc:sldMkLst>
          <pc:docMk/>
          <pc:sldMk cId="3939244522" sldId="260"/>
        </pc:sldMkLst>
        <pc:spChg chg="mod">
          <ac:chgData name="Rohit Kaushish" userId="7cc0ce00-6ea2-4609-abde-fd57d6ac798d" providerId="ADAL" clId="{4B896AE9-AE03-4A27-BFB4-9D65B83ADE36}" dt="2021-05-04T08:21:48.785" v="1291" actId="20577"/>
          <ac:spMkLst>
            <pc:docMk/>
            <pc:sldMk cId="3939244522" sldId="260"/>
            <ac:spMk id="2" creationId="{00000000-0000-0000-0000-000000000000}"/>
          </ac:spMkLst>
        </pc:spChg>
        <pc:spChg chg="del">
          <ac:chgData name="Rohit Kaushish" userId="7cc0ce00-6ea2-4609-abde-fd57d6ac798d" providerId="ADAL" clId="{4B896AE9-AE03-4A27-BFB4-9D65B83ADE36}" dt="2021-05-04T08:21:42.178" v="1283" actId="478"/>
          <ac:spMkLst>
            <pc:docMk/>
            <pc:sldMk cId="3939244522" sldId="260"/>
            <ac:spMk id="3" creationId="{00000000-0000-0000-0000-000000000000}"/>
          </ac:spMkLst>
        </pc:spChg>
        <pc:spChg chg="add del mod">
          <ac:chgData name="Rohit Kaushish" userId="7cc0ce00-6ea2-4609-abde-fd57d6ac798d" providerId="ADAL" clId="{4B896AE9-AE03-4A27-BFB4-9D65B83ADE36}" dt="2021-05-04T08:22:16.188" v="1292" actId="478"/>
          <ac:spMkLst>
            <pc:docMk/>
            <pc:sldMk cId="3939244522" sldId="260"/>
            <ac:spMk id="5" creationId="{B9FBA449-4BB7-456B-9F43-C1D0DD30C846}"/>
          </ac:spMkLst>
        </pc:spChg>
        <pc:picChg chg="add del mod">
          <ac:chgData name="Rohit Kaushish" userId="7cc0ce00-6ea2-4609-abde-fd57d6ac798d" providerId="ADAL" clId="{4B896AE9-AE03-4A27-BFB4-9D65B83ADE36}" dt="2021-05-04T08:44:39.472" v="1331" actId="478"/>
          <ac:picMkLst>
            <pc:docMk/>
            <pc:sldMk cId="3939244522" sldId="260"/>
            <ac:picMk id="7" creationId="{D9875A30-7BFD-44F0-BB71-1E4C6D85F004}"/>
          </ac:picMkLst>
        </pc:picChg>
        <pc:picChg chg="add mod">
          <ac:chgData name="Rohit Kaushish" userId="7cc0ce00-6ea2-4609-abde-fd57d6ac798d" providerId="ADAL" clId="{4B896AE9-AE03-4A27-BFB4-9D65B83ADE36}" dt="2021-05-04T08:44:49.810" v="1336" actId="1076"/>
          <ac:picMkLst>
            <pc:docMk/>
            <pc:sldMk cId="3939244522" sldId="260"/>
            <ac:picMk id="9" creationId="{2ACE9013-C865-4F15-BBB5-ABF041F0B626}"/>
          </ac:picMkLst>
        </pc:picChg>
      </pc:sldChg>
      <pc:sldChg chg="del">
        <pc:chgData name="Rohit Kaushish" userId="7cc0ce00-6ea2-4609-abde-fd57d6ac798d" providerId="ADAL" clId="{4B896AE9-AE03-4A27-BFB4-9D65B83ADE36}" dt="2021-04-29T14:50:44.974" v="0" actId="47"/>
        <pc:sldMkLst>
          <pc:docMk/>
          <pc:sldMk cId="972512470" sldId="261"/>
        </pc:sldMkLst>
      </pc:sldChg>
      <pc:sldChg chg="del">
        <pc:chgData name="Rohit Kaushish" userId="7cc0ce00-6ea2-4609-abde-fd57d6ac798d" providerId="ADAL" clId="{4B896AE9-AE03-4A27-BFB4-9D65B83ADE36}" dt="2021-04-29T14:50:44.974" v="0" actId="47"/>
        <pc:sldMkLst>
          <pc:docMk/>
          <pc:sldMk cId="631554434" sldId="262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B21258-9CBF-4966-8BEA-6933FBF25A6D}" type="doc">
      <dgm:prSet loTypeId="urn:microsoft.com/office/officeart/2005/8/layout/default" loCatId="list" qsTypeId="urn:microsoft.com/office/officeart/2005/8/quickstyle/simple2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194B9266-36B2-40E9-B217-E77DBBEC519A}">
      <dgm:prSet/>
      <dgm:spPr/>
      <dgm:t>
        <a:bodyPr/>
        <a:lstStyle/>
        <a:p>
          <a:r>
            <a:rPr lang="en-GB" b="1" dirty="0"/>
            <a:t>Principle 1</a:t>
          </a:r>
          <a:r>
            <a:rPr lang="en-GB" dirty="0"/>
            <a:t>: Environmental markets must work alongside the domestic production of food, energy and fibre</a:t>
          </a:r>
          <a:endParaRPr lang="en-US" dirty="0"/>
        </a:p>
      </dgm:t>
    </dgm:pt>
    <dgm:pt modelId="{784B8793-9F0F-422E-9324-D3CDF8272089}" type="parTrans" cxnId="{E3A8C051-F662-4DE6-B0C5-8B2E30161B63}">
      <dgm:prSet/>
      <dgm:spPr/>
      <dgm:t>
        <a:bodyPr/>
        <a:lstStyle/>
        <a:p>
          <a:endParaRPr lang="en-US"/>
        </a:p>
      </dgm:t>
    </dgm:pt>
    <dgm:pt modelId="{3264885D-4CC7-49D9-8C9D-1DBA9A866E14}" type="sibTrans" cxnId="{E3A8C051-F662-4DE6-B0C5-8B2E30161B63}">
      <dgm:prSet/>
      <dgm:spPr/>
      <dgm:t>
        <a:bodyPr/>
        <a:lstStyle/>
        <a:p>
          <a:endParaRPr lang="en-US"/>
        </a:p>
      </dgm:t>
    </dgm:pt>
    <dgm:pt modelId="{70088258-B789-42CD-A3E2-E9E38A7D72BF}">
      <dgm:prSet/>
      <dgm:spPr/>
      <dgm:t>
        <a:bodyPr/>
        <a:lstStyle/>
        <a:p>
          <a:r>
            <a:rPr lang="en-GB" b="1" dirty="0"/>
            <a:t>Principle 2</a:t>
          </a:r>
          <a:r>
            <a:rPr lang="en-GB" dirty="0"/>
            <a:t>: Public policy and government initiatives must support the development of private markets</a:t>
          </a:r>
          <a:endParaRPr lang="en-US" dirty="0"/>
        </a:p>
      </dgm:t>
    </dgm:pt>
    <dgm:pt modelId="{D01BE598-4061-4086-BF0D-5E25C5DE0AEB}" type="parTrans" cxnId="{D7A5D50C-8F21-4F23-B564-C66EE3E998AF}">
      <dgm:prSet/>
      <dgm:spPr/>
      <dgm:t>
        <a:bodyPr/>
        <a:lstStyle/>
        <a:p>
          <a:endParaRPr lang="en-US"/>
        </a:p>
      </dgm:t>
    </dgm:pt>
    <dgm:pt modelId="{8373CF05-2838-4F3B-948A-AF1112C15A6C}" type="sibTrans" cxnId="{D7A5D50C-8F21-4F23-B564-C66EE3E998AF}">
      <dgm:prSet/>
      <dgm:spPr/>
      <dgm:t>
        <a:bodyPr/>
        <a:lstStyle/>
        <a:p>
          <a:endParaRPr lang="en-US"/>
        </a:p>
      </dgm:t>
    </dgm:pt>
    <dgm:pt modelId="{2B0371CB-5373-4380-A8A1-29956FD931CA}">
      <dgm:prSet/>
      <dgm:spPr/>
      <dgm:t>
        <a:bodyPr/>
        <a:lstStyle/>
        <a:p>
          <a:r>
            <a:rPr lang="en-GB" b="1" dirty="0"/>
            <a:t>Principle 3</a:t>
          </a:r>
          <a:r>
            <a:rPr lang="en-GB" dirty="0"/>
            <a:t>: Environmental markets require clear rules and standards to allow farmers and buyers to participate with confidence</a:t>
          </a:r>
          <a:endParaRPr lang="en-US" dirty="0"/>
        </a:p>
      </dgm:t>
    </dgm:pt>
    <dgm:pt modelId="{867C71F5-E94E-4510-8382-AE7944BC654E}" type="parTrans" cxnId="{972AD165-A5F5-4730-B6B6-0AA0AB133565}">
      <dgm:prSet/>
      <dgm:spPr/>
      <dgm:t>
        <a:bodyPr/>
        <a:lstStyle/>
        <a:p>
          <a:endParaRPr lang="en-US"/>
        </a:p>
      </dgm:t>
    </dgm:pt>
    <dgm:pt modelId="{5193B8D2-563E-466E-85C1-8A70FEAE2EE3}" type="sibTrans" cxnId="{972AD165-A5F5-4730-B6B6-0AA0AB133565}">
      <dgm:prSet/>
      <dgm:spPr/>
      <dgm:t>
        <a:bodyPr/>
        <a:lstStyle/>
        <a:p>
          <a:endParaRPr lang="en-US"/>
        </a:p>
      </dgm:t>
    </dgm:pt>
    <dgm:pt modelId="{9F4729F6-DD62-4603-BDCF-711784B409FE}">
      <dgm:prSet/>
      <dgm:spPr/>
      <dgm:t>
        <a:bodyPr/>
        <a:lstStyle/>
        <a:p>
          <a:r>
            <a:rPr lang="en-GB" b="1" dirty="0"/>
            <a:t>Principle 4</a:t>
          </a:r>
          <a:r>
            <a:rPr lang="en-GB" dirty="0"/>
            <a:t>: Markets should be accessible across a range of farm sizes, tenures and business structures</a:t>
          </a:r>
          <a:endParaRPr lang="en-US" dirty="0"/>
        </a:p>
      </dgm:t>
    </dgm:pt>
    <dgm:pt modelId="{725CC8B2-F235-401F-9DF7-876F5707CFD5}" type="parTrans" cxnId="{3E8A49D2-54AB-4FA9-90A7-1D54BF686926}">
      <dgm:prSet/>
      <dgm:spPr/>
      <dgm:t>
        <a:bodyPr/>
        <a:lstStyle/>
        <a:p>
          <a:endParaRPr lang="en-US"/>
        </a:p>
      </dgm:t>
    </dgm:pt>
    <dgm:pt modelId="{2AC2AC67-7C93-4B65-82BC-39B37A8265A1}" type="sibTrans" cxnId="{3E8A49D2-54AB-4FA9-90A7-1D54BF686926}">
      <dgm:prSet/>
      <dgm:spPr/>
      <dgm:t>
        <a:bodyPr/>
        <a:lstStyle/>
        <a:p>
          <a:endParaRPr lang="en-US"/>
        </a:p>
      </dgm:t>
    </dgm:pt>
    <dgm:pt modelId="{CBCFB9C7-E85D-423F-BDCC-CDD78E8159DF}">
      <dgm:prSet/>
      <dgm:spPr/>
      <dgm:t>
        <a:bodyPr/>
        <a:lstStyle/>
        <a:p>
          <a:r>
            <a:rPr lang="en-GB" b="1" dirty="0"/>
            <a:t>Principle 5</a:t>
          </a:r>
          <a:r>
            <a:rPr lang="en-GB" dirty="0"/>
            <a:t>: Farmers must be fairly rewarded for the delivery of environmental goods</a:t>
          </a:r>
          <a:endParaRPr lang="en-US" dirty="0"/>
        </a:p>
      </dgm:t>
    </dgm:pt>
    <dgm:pt modelId="{1E8CB4ED-840F-4CAB-AB2A-EBEF04BD760B}" type="parTrans" cxnId="{9134DB36-88B0-487F-A9BB-BD824AE00EBF}">
      <dgm:prSet/>
      <dgm:spPr/>
      <dgm:t>
        <a:bodyPr/>
        <a:lstStyle/>
        <a:p>
          <a:endParaRPr lang="en-US"/>
        </a:p>
      </dgm:t>
    </dgm:pt>
    <dgm:pt modelId="{05010CAB-9824-4531-94F0-58F957103D6E}" type="sibTrans" cxnId="{9134DB36-88B0-487F-A9BB-BD824AE00EBF}">
      <dgm:prSet/>
      <dgm:spPr/>
      <dgm:t>
        <a:bodyPr/>
        <a:lstStyle/>
        <a:p>
          <a:endParaRPr lang="en-US"/>
        </a:p>
      </dgm:t>
    </dgm:pt>
    <dgm:pt modelId="{433F54A2-160C-44DD-BD9D-C41FE3D2DA79}" type="pres">
      <dgm:prSet presAssocID="{74B21258-9CBF-4966-8BEA-6933FBF25A6D}" presName="diagram" presStyleCnt="0">
        <dgm:presLayoutVars>
          <dgm:dir/>
          <dgm:resizeHandles val="exact"/>
        </dgm:presLayoutVars>
      </dgm:prSet>
      <dgm:spPr/>
    </dgm:pt>
    <dgm:pt modelId="{6199D445-4FAB-4563-9D29-BC774D7C0A86}" type="pres">
      <dgm:prSet presAssocID="{194B9266-36B2-40E9-B217-E77DBBEC519A}" presName="node" presStyleLbl="node1" presStyleIdx="0" presStyleCnt="5">
        <dgm:presLayoutVars>
          <dgm:bulletEnabled val="1"/>
        </dgm:presLayoutVars>
      </dgm:prSet>
      <dgm:spPr/>
    </dgm:pt>
    <dgm:pt modelId="{3508FB1E-F674-4452-907E-1E757337B3FA}" type="pres">
      <dgm:prSet presAssocID="{3264885D-4CC7-49D9-8C9D-1DBA9A866E14}" presName="sibTrans" presStyleCnt="0"/>
      <dgm:spPr/>
    </dgm:pt>
    <dgm:pt modelId="{C2067090-D1E5-46B1-B1CB-B9F717C57E42}" type="pres">
      <dgm:prSet presAssocID="{70088258-B789-42CD-A3E2-E9E38A7D72BF}" presName="node" presStyleLbl="node1" presStyleIdx="1" presStyleCnt="5">
        <dgm:presLayoutVars>
          <dgm:bulletEnabled val="1"/>
        </dgm:presLayoutVars>
      </dgm:prSet>
      <dgm:spPr/>
    </dgm:pt>
    <dgm:pt modelId="{03C13529-1E97-41BA-A441-265B06EFC5C3}" type="pres">
      <dgm:prSet presAssocID="{8373CF05-2838-4F3B-948A-AF1112C15A6C}" presName="sibTrans" presStyleCnt="0"/>
      <dgm:spPr/>
    </dgm:pt>
    <dgm:pt modelId="{0CD123EC-9AEB-4FC1-A1EA-7E416353EF07}" type="pres">
      <dgm:prSet presAssocID="{2B0371CB-5373-4380-A8A1-29956FD931CA}" presName="node" presStyleLbl="node1" presStyleIdx="2" presStyleCnt="5">
        <dgm:presLayoutVars>
          <dgm:bulletEnabled val="1"/>
        </dgm:presLayoutVars>
      </dgm:prSet>
      <dgm:spPr/>
    </dgm:pt>
    <dgm:pt modelId="{7643D939-36E0-467A-9775-09FEC4574387}" type="pres">
      <dgm:prSet presAssocID="{5193B8D2-563E-466E-85C1-8A70FEAE2EE3}" presName="sibTrans" presStyleCnt="0"/>
      <dgm:spPr/>
    </dgm:pt>
    <dgm:pt modelId="{36BF5B54-5141-43AF-A1E5-E1C9FAAD7BE9}" type="pres">
      <dgm:prSet presAssocID="{9F4729F6-DD62-4603-BDCF-711784B409FE}" presName="node" presStyleLbl="node1" presStyleIdx="3" presStyleCnt="5">
        <dgm:presLayoutVars>
          <dgm:bulletEnabled val="1"/>
        </dgm:presLayoutVars>
      </dgm:prSet>
      <dgm:spPr/>
    </dgm:pt>
    <dgm:pt modelId="{E7524309-7148-4721-932D-EFC2AD436A31}" type="pres">
      <dgm:prSet presAssocID="{2AC2AC67-7C93-4B65-82BC-39B37A8265A1}" presName="sibTrans" presStyleCnt="0"/>
      <dgm:spPr/>
    </dgm:pt>
    <dgm:pt modelId="{ECEEC71E-FF8F-43AA-8F76-03FA78888F34}" type="pres">
      <dgm:prSet presAssocID="{CBCFB9C7-E85D-423F-BDCC-CDD78E8159DF}" presName="node" presStyleLbl="node1" presStyleIdx="4" presStyleCnt="5">
        <dgm:presLayoutVars>
          <dgm:bulletEnabled val="1"/>
        </dgm:presLayoutVars>
      </dgm:prSet>
      <dgm:spPr/>
    </dgm:pt>
  </dgm:ptLst>
  <dgm:cxnLst>
    <dgm:cxn modelId="{D7A5D50C-8F21-4F23-B564-C66EE3E998AF}" srcId="{74B21258-9CBF-4966-8BEA-6933FBF25A6D}" destId="{70088258-B789-42CD-A3E2-E9E38A7D72BF}" srcOrd="1" destOrd="0" parTransId="{D01BE598-4061-4086-BF0D-5E25C5DE0AEB}" sibTransId="{8373CF05-2838-4F3B-948A-AF1112C15A6C}"/>
    <dgm:cxn modelId="{08A1571D-CF95-4999-8F68-900D8D02EE6D}" type="presOf" srcId="{2B0371CB-5373-4380-A8A1-29956FD931CA}" destId="{0CD123EC-9AEB-4FC1-A1EA-7E416353EF07}" srcOrd="0" destOrd="0" presId="urn:microsoft.com/office/officeart/2005/8/layout/default"/>
    <dgm:cxn modelId="{9134DB36-88B0-487F-A9BB-BD824AE00EBF}" srcId="{74B21258-9CBF-4966-8BEA-6933FBF25A6D}" destId="{CBCFB9C7-E85D-423F-BDCC-CDD78E8159DF}" srcOrd="4" destOrd="0" parTransId="{1E8CB4ED-840F-4CAB-AB2A-EBEF04BD760B}" sibTransId="{05010CAB-9824-4531-94F0-58F957103D6E}"/>
    <dgm:cxn modelId="{972AD165-A5F5-4730-B6B6-0AA0AB133565}" srcId="{74B21258-9CBF-4966-8BEA-6933FBF25A6D}" destId="{2B0371CB-5373-4380-A8A1-29956FD931CA}" srcOrd="2" destOrd="0" parTransId="{867C71F5-E94E-4510-8382-AE7944BC654E}" sibTransId="{5193B8D2-563E-466E-85C1-8A70FEAE2EE3}"/>
    <dgm:cxn modelId="{D50C4467-E9E4-48E7-8CE0-A69ED5C1A5D1}" type="presOf" srcId="{74B21258-9CBF-4966-8BEA-6933FBF25A6D}" destId="{433F54A2-160C-44DD-BD9D-C41FE3D2DA79}" srcOrd="0" destOrd="0" presId="urn:microsoft.com/office/officeart/2005/8/layout/default"/>
    <dgm:cxn modelId="{E3A8C051-F662-4DE6-B0C5-8B2E30161B63}" srcId="{74B21258-9CBF-4966-8BEA-6933FBF25A6D}" destId="{194B9266-36B2-40E9-B217-E77DBBEC519A}" srcOrd="0" destOrd="0" parTransId="{784B8793-9F0F-422E-9324-D3CDF8272089}" sibTransId="{3264885D-4CC7-49D9-8C9D-1DBA9A866E14}"/>
    <dgm:cxn modelId="{4B5F3D7C-B999-4F30-9054-AF6A85060C04}" type="presOf" srcId="{194B9266-36B2-40E9-B217-E77DBBEC519A}" destId="{6199D445-4FAB-4563-9D29-BC774D7C0A86}" srcOrd="0" destOrd="0" presId="urn:microsoft.com/office/officeart/2005/8/layout/default"/>
    <dgm:cxn modelId="{7808A691-FAB2-4043-A003-C8C7D15F96CC}" type="presOf" srcId="{9F4729F6-DD62-4603-BDCF-711784B409FE}" destId="{36BF5B54-5141-43AF-A1E5-E1C9FAAD7BE9}" srcOrd="0" destOrd="0" presId="urn:microsoft.com/office/officeart/2005/8/layout/default"/>
    <dgm:cxn modelId="{BBE53098-946B-4490-9E9A-9ABD924FC000}" type="presOf" srcId="{CBCFB9C7-E85D-423F-BDCC-CDD78E8159DF}" destId="{ECEEC71E-FF8F-43AA-8F76-03FA78888F34}" srcOrd="0" destOrd="0" presId="urn:microsoft.com/office/officeart/2005/8/layout/default"/>
    <dgm:cxn modelId="{3E8A49D2-54AB-4FA9-90A7-1D54BF686926}" srcId="{74B21258-9CBF-4966-8BEA-6933FBF25A6D}" destId="{9F4729F6-DD62-4603-BDCF-711784B409FE}" srcOrd="3" destOrd="0" parTransId="{725CC8B2-F235-401F-9DF7-876F5707CFD5}" sibTransId="{2AC2AC67-7C93-4B65-82BC-39B37A8265A1}"/>
    <dgm:cxn modelId="{77032CEC-8122-4441-8BC3-4CB761BCADD7}" type="presOf" srcId="{70088258-B789-42CD-A3E2-E9E38A7D72BF}" destId="{C2067090-D1E5-46B1-B1CB-B9F717C57E42}" srcOrd="0" destOrd="0" presId="urn:microsoft.com/office/officeart/2005/8/layout/default"/>
    <dgm:cxn modelId="{DA02D6B9-24CE-4AEC-8D20-409E4EA8A9CC}" type="presParOf" srcId="{433F54A2-160C-44DD-BD9D-C41FE3D2DA79}" destId="{6199D445-4FAB-4563-9D29-BC774D7C0A86}" srcOrd="0" destOrd="0" presId="urn:microsoft.com/office/officeart/2005/8/layout/default"/>
    <dgm:cxn modelId="{CEF018EE-3E02-4922-AC48-8E572049A2AA}" type="presParOf" srcId="{433F54A2-160C-44DD-BD9D-C41FE3D2DA79}" destId="{3508FB1E-F674-4452-907E-1E757337B3FA}" srcOrd="1" destOrd="0" presId="urn:microsoft.com/office/officeart/2005/8/layout/default"/>
    <dgm:cxn modelId="{573FB81D-919E-4E97-AAD2-83DD7B623678}" type="presParOf" srcId="{433F54A2-160C-44DD-BD9D-C41FE3D2DA79}" destId="{C2067090-D1E5-46B1-B1CB-B9F717C57E42}" srcOrd="2" destOrd="0" presId="urn:microsoft.com/office/officeart/2005/8/layout/default"/>
    <dgm:cxn modelId="{9A794DDC-8E22-4E4C-B3F3-891C78314AA2}" type="presParOf" srcId="{433F54A2-160C-44DD-BD9D-C41FE3D2DA79}" destId="{03C13529-1E97-41BA-A441-265B06EFC5C3}" srcOrd="3" destOrd="0" presId="urn:microsoft.com/office/officeart/2005/8/layout/default"/>
    <dgm:cxn modelId="{B750C91D-59C7-4A13-BF48-D9EF4BD6CB8B}" type="presParOf" srcId="{433F54A2-160C-44DD-BD9D-C41FE3D2DA79}" destId="{0CD123EC-9AEB-4FC1-A1EA-7E416353EF07}" srcOrd="4" destOrd="0" presId="urn:microsoft.com/office/officeart/2005/8/layout/default"/>
    <dgm:cxn modelId="{D5050DB7-50B3-4EA1-96D1-8E5A08E63148}" type="presParOf" srcId="{433F54A2-160C-44DD-BD9D-C41FE3D2DA79}" destId="{7643D939-36E0-467A-9775-09FEC4574387}" srcOrd="5" destOrd="0" presId="urn:microsoft.com/office/officeart/2005/8/layout/default"/>
    <dgm:cxn modelId="{30BD6545-4DF8-4FAA-AC6D-24F3CEA71DDC}" type="presParOf" srcId="{433F54A2-160C-44DD-BD9D-C41FE3D2DA79}" destId="{36BF5B54-5141-43AF-A1E5-E1C9FAAD7BE9}" srcOrd="6" destOrd="0" presId="urn:microsoft.com/office/officeart/2005/8/layout/default"/>
    <dgm:cxn modelId="{13571ECB-FB43-4BE9-BE1F-678AF4182B93}" type="presParOf" srcId="{433F54A2-160C-44DD-BD9D-C41FE3D2DA79}" destId="{E7524309-7148-4721-932D-EFC2AD436A31}" srcOrd="7" destOrd="0" presId="urn:microsoft.com/office/officeart/2005/8/layout/default"/>
    <dgm:cxn modelId="{02D409BA-F68B-4115-8F48-E6CA107CCB9F}" type="presParOf" srcId="{433F54A2-160C-44DD-BD9D-C41FE3D2DA79}" destId="{ECEEC71E-FF8F-43AA-8F76-03FA78888F34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99D445-4FAB-4563-9D29-BC774D7C0A86}">
      <dsp:nvSpPr>
        <dsp:cNvPr id="0" name=""/>
        <dsp:cNvSpPr/>
      </dsp:nvSpPr>
      <dsp:spPr>
        <a:xfrm>
          <a:off x="0" y="430894"/>
          <a:ext cx="2571749" cy="15430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/>
            <a:t>Principle 1</a:t>
          </a:r>
          <a:r>
            <a:rPr lang="en-GB" sz="1700" kern="1200" dirty="0"/>
            <a:t>: Environmental markets must work alongside the domestic production of food, energy and fibre</a:t>
          </a:r>
          <a:endParaRPr lang="en-US" sz="1700" kern="1200" dirty="0"/>
        </a:p>
      </dsp:txBody>
      <dsp:txXfrm>
        <a:off x="0" y="430894"/>
        <a:ext cx="2571749" cy="1543050"/>
      </dsp:txXfrm>
    </dsp:sp>
    <dsp:sp modelId="{C2067090-D1E5-46B1-B1CB-B9F717C57E42}">
      <dsp:nvSpPr>
        <dsp:cNvPr id="0" name=""/>
        <dsp:cNvSpPr/>
      </dsp:nvSpPr>
      <dsp:spPr>
        <a:xfrm>
          <a:off x="2828925" y="430894"/>
          <a:ext cx="2571749" cy="15430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/>
            <a:t>Principle 2</a:t>
          </a:r>
          <a:r>
            <a:rPr lang="en-GB" sz="1700" kern="1200" dirty="0"/>
            <a:t>: Public policy and government initiatives must support the development of private markets</a:t>
          </a:r>
          <a:endParaRPr lang="en-US" sz="1700" kern="1200" dirty="0"/>
        </a:p>
      </dsp:txBody>
      <dsp:txXfrm>
        <a:off x="2828925" y="430894"/>
        <a:ext cx="2571749" cy="1543050"/>
      </dsp:txXfrm>
    </dsp:sp>
    <dsp:sp modelId="{0CD123EC-9AEB-4FC1-A1EA-7E416353EF07}">
      <dsp:nvSpPr>
        <dsp:cNvPr id="0" name=""/>
        <dsp:cNvSpPr/>
      </dsp:nvSpPr>
      <dsp:spPr>
        <a:xfrm>
          <a:off x="5657849" y="430894"/>
          <a:ext cx="2571749" cy="15430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/>
            <a:t>Principle 3</a:t>
          </a:r>
          <a:r>
            <a:rPr lang="en-GB" sz="1700" kern="1200" dirty="0"/>
            <a:t>: Environmental markets require clear rules and standards to allow farmers and buyers to participate with confidence</a:t>
          </a:r>
          <a:endParaRPr lang="en-US" sz="1700" kern="1200" dirty="0"/>
        </a:p>
      </dsp:txBody>
      <dsp:txXfrm>
        <a:off x="5657849" y="430894"/>
        <a:ext cx="2571749" cy="1543050"/>
      </dsp:txXfrm>
    </dsp:sp>
    <dsp:sp modelId="{36BF5B54-5141-43AF-A1E5-E1C9FAAD7BE9}">
      <dsp:nvSpPr>
        <dsp:cNvPr id="0" name=""/>
        <dsp:cNvSpPr/>
      </dsp:nvSpPr>
      <dsp:spPr>
        <a:xfrm>
          <a:off x="1414462" y="2231119"/>
          <a:ext cx="2571749" cy="15430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/>
            <a:t>Principle 4</a:t>
          </a:r>
          <a:r>
            <a:rPr lang="en-GB" sz="1700" kern="1200" dirty="0"/>
            <a:t>: Markets should be accessible across a range of farm sizes, tenures and business structures</a:t>
          </a:r>
          <a:endParaRPr lang="en-US" sz="1700" kern="1200" dirty="0"/>
        </a:p>
      </dsp:txBody>
      <dsp:txXfrm>
        <a:off x="1414462" y="2231119"/>
        <a:ext cx="2571749" cy="1543050"/>
      </dsp:txXfrm>
    </dsp:sp>
    <dsp:sp modelId="{ECEEC71E-FF8F-43AA-8F76-03FA78888F34}">
      <dsp:nvSpPr>
        <dsp:cNvPr id="0" name=""/>
        <dsp:cNvSpPr/>
      </dsp:nvSpPr>
      <dsp:spPr>
        <a:xfrm>
          <a:off x="4243387" y="2231119"/>
          <a:ext cx="2571749" cy="15430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/>
            <a:t>Principle 5</a:t>
          </a:r>
          <a:r>
            <a:rPr lang="en-GB" sz="1700" kern="1200" dirty="0"/>
            <a:t>: Farmers must be fairly rewarded for the delivery of environmental goods</a:t>
          </a:r>
          <a:endParaRPr lang="en-US" sz="1700" kern="1200" dirty="0"/>
        </a:p>
      </dsp:txBody>
      <dsp:txXfrm>
        <a:off x="4243387" y="2231119"/>
        <a:ext cx="2571749" cy="1543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B2BFC-2019-4BA3-B091-7E1DD51CA19D}" type="datetimeFigureOut">
              <a:rPr lang="en-GB" smtClean="0"/>
              <a:t>15/12/2022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AFE9E3-0FAD-4564-8A76-C32088ED8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558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9595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785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379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06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912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0899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2770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2770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115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355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893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0911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0547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709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7024" y="15224"/>
            <a:ext cx="7046976" cy="639165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4477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022"/>
          <a:stretch/>
        </p:blipFill>
        <p:spPr>
          <a:xfrm>
            <a:off x="0" y="6047926"/>
            <a:ext cx="9144000" cy="189386"/>
          </a:xfrm>
          <a:prstGeom prst="rect">
            <a:avLst/>
          </a:prstGeom>
        </p:spPr>
      </p:pic>
      <p:pic>
        <p:nvPicPr>
          <p:cNvPr id="13" name="Picture 2"/>
          <p:cNvPicPr>
            <a:picLocks noChangeAspect="1" noChangeArrowheads="1"/>
          </p:cNvPicPr>
          <p:nvPr userDrawn="1"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91880" y="6237368"/>
            <a:ext cx="1440586" cy="50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3745" y="6237312"/>
            <a:ext cx="1336487" cy="50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 descr="N:\Group Network &amp; Sales (KS &amp; RS)\Current Post-Cleanse docs\Marketing\Logos and Templates\NFU CURRENT LOGOS\NFU Logo\NFU_RGB white background.jpg"/>
          <p:cNvPicPr>
            <a:picLocks noChangeAspect="1" noChangeArrowheads="1"/>
          </p:cNvPicPr>
          <p:nvPr userDrawn="1"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t="16212" r="8173" b="13896"/>
          <a:stretch/>
        </p:blipFill>
        <p:spPr bwMode="auto">
          <a:xfrm>
            <a:off x="7092280" y="6237368"/>
            <a:ext cx="1754892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0013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rgbClr val="006938"/>
          </a:solidFill>
          <a:latin typeface="+mn-lt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How can investment and finance decisions be aligned with a transition to agroecology?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Rohit Kaushish, NFU Chief Economist</a:t>
            </a:r>
          </a:p>
        </p:txBody>
      </p:sp>
    </p:spTree>
    <p:extLst>
      <p:ext uri="{BB962C8B-B14F-4D97-AF65-F5344CB8AC3E}">
        <p14:creationId xmlns:p14="http://schemas.microsoft.com/office/powerpoint/2010/main" val="1396987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GB"/>
              <a:t>Five Key Principles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78FF4A9F-10F0-4FDB-8429-63902C774C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3724877"/>
              </p:ext>
            </p:extLst>
          </p:nvPr>
        </p:nvGraphicFramePr>
        <p:xfrm>
          <a:off x="457200" y="1600201"/>
          <a:ext cx="8229600" cy="4205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4362027"/>
      </p:ext>
    </p:extLst>
  </p:cSld>
  <p:clrMapOvr>
    <a:masterClrMapping/>
  </p:clrMapOvr>
</p:sld>
</file>

<file path=ppt/theme/theme1.xml><?xml version="1.0" encoding="utf-8"?>
<a:theme xmlns:a="http://schemas.openxmlformats.org/drawingml/2006/main" name="NFU PowerPoint Template - Englan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- NFU &amp; NFU Cymru</Template>
  <TotalTime>1377</TotalTime>
  <Words>106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NFU PowerPoint Template - England</vt:lpstr>
      <vt:lpstr>How can investment and finance decisions be aligned with a transition to agroecology?</vt:lpstr>
      <vt:lpstr>Five Key Principles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Banking forum</dc:title>
  <dc:creator>Priya Punj</dc:creator>
  <cp:lastModifiedBy>Rohit Kaushish</cp:lastModifiedBy>
  <cp:revision>51</cp:revision>
  <dcterms:created xsi:type="dcterms:W3CDTF">2020-12-09T09:07:59Z</dcterms:created>
  <dcterms:modified xsi:type="dcterms:W3CDTF">2022-12-15T15:58:04Z</dcterms:modified>
</cp:coreProperties>
</file>