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80fb81dd9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80fb81dd9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80fb81dd9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80fb81dd9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0fb81dd9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80fb81dd9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80fb81dd9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80fb81dd9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0fb81dd9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80fb81dd9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0fb81dd9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0fb81dd9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80fb81dd9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80fb81dd9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80fb81dd9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80fb81dd9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0fb81dd9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80fb81dd9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0fb81dd9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0fb81dd9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80fb81dd9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80fb81dd9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80fb81dd9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80fb81dd9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0fb81dd9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80fb81dd9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80fb81dd9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80fb81dd9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80fb81dd9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80fb81dd9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80fb81dd9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80fb81dd9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80fb81dd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80fb81dd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48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www.tawvalleyorganics.com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687" y="494802"/>
            <a:ext cx="5398625" cy="28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6817" r="10938" t="8650"/>
          <a:stretch/>
        </p:blipFill>
        <p:spPr>
          <a:xfrm>
            <a:off x="811762" y="222512"/>
            <a:ext cx="7520476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 b="0" l="-20379" r="-2007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0" l="9600" r="11385" t="0"/>
          <a:stretch/>
        </p:blipFill>
        <p:spPr>
          <a:xfrm>
            <a:off x="1020525" y="103950"/>
            <a:ext cx="6806973" cy="484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 b="17857" l="0" r="0" t="0"/>
          <a:stretch/>
        </p:blipFill>
        <p:spPr>
          <a:xfrm>
            <a:off x="1102175" y="387800"/>
            <a:ext cx="6857999" cy="42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7927" r="0" t="0"/>
          <a:stretch/>
        </p:blipFill>
        <p:spPr>
          <a:xfrm>
            <a:off x="1023075" y="403687"/>
            <a:ext cx="7097851" cy="433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0" l="9820" r="0" t="0"/>
          <a:stretch/>
        </p:blipFill>
        <p:spPr>
          <a:xfrm>
            <a:off x="898077" y="343750"/>
            <a:ext cx="7143726" cy="445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