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66" r:id="rId3"/>
    <p:sldId id="282" r:id="rId4"/>
    <p:sldId id="286" r:id="rId5"/>
    <p:sldId id="267" r:id="rId6"/>
    <p:sldId id="285" r:id="rId7"/>
    <p:sldId id="283" r:id="rId8"/>
    <p:sldId id="268" r:id="rId9"/>
    <p:sldId id="275" r:id="rId10"/>
    <p:sldId id="284" r:id="rId11"/>
    <p:sldId id="278" r:id="rId12"/>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Finch" initials="TF" lastIdx="3" clrIdx="0">
    <p:extLst>
      <p:ext uri="{19B8F6BF-5375-455C-9EA6-DF929625EA0E}">
        <p15:presenceInfo xmlns:p15="http://schemas.microsoft.com/office/powerpoint/2012/main" userId="S::Tom.Finch@RSPB.ORG.UK::aff60245-3985-4e15-81a8-a887b84c2e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54A6D5-0BBF-4434-BB23-7D66FD81B6B6}" v="3" dt="2022-12-14T15:57:59.314"/>
  </p1510:revLst>
</p1510:revInfo>
</file>

<file path=ppt/tableStyles.xml><?xml version="1.0" encoding="utf-8"?>
<a:tblStyleLst xmlns:a="http://schemas.openxmlformats.org/drawingml/2006/main" def="{AE081EDA-7C53-4E61-AED5-0FA8077F2A27}">
  <a:tblStyle styleId="{27E87639-3E8F-4E26-B884-661EF27DA5CA}" styleName="RSPB - Accent 1 Fern Gree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lt2"/>
          </a:solid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TxStyle b="on">
        <a:fontRef idx="minor">
          <a:prstClr val="black"/>
        </a:fontRef>
        <a:schemeClr val="lt1"/>
      </a:tcTxStyle>
      <a:tcStyle>
        <a:tcBdr/>
        <a:fill>
          <a:solidFill>
            <a:schemeClr val="accent1"/>
          </a:solidFill>
        </a:fill>
      </a:tcStyle>
    </a:lastRow>
    <a:firstRow>
      <a:tcTxStyle b="on">
        <a:fontRef idx="minor">
          <a:prstClr val="black"/>
        </a:fontRef>
        <a:schemeClr val="lt1"/>
      </a:tcTxStyle>
      <a:tcStyle>
        <a:tcBdr/>
        <a:fill>
          <a:solidFill>
            <a:schemeClr val="accent1"/>
          </a:solidFill>
        </a:fill>
      </a:tcStyle>
    </a:firstRow>
  </a:tblStyle>
  <a:tblStyle styleId="{C93AE600-C931-4813-A668-9BC9C562A169}" styleName="RSPB - Accent 2 Light Blue">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lt2"/>
          </a:solid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TxStyle b="on">
        <a:fontRef idx="minor">
          <a:prstClr val="black"/>
        </a:fontRef>
        <a:schemeClr val="lt1"/>
      </a:tcTxStyle>
      <a:tcStyle>
        <a:tcBdr/>
        <a:fill>
          <a:solidFill>
            <a:schemeClr val="accent2"/>
          </a:solidFill>
        </a:fill>
      </a:tcStyle>
    </a:lastRow>
    <a:firstRow>
      <a:tcTxStyle b="on">
        <a:fontRef idx="minor">
          <a:prstClr val="black"/>
        </a:fontRef>
        <a:schemeClr val="lt1"/>
      </a:tcTxStyle>
      <a:tcStyle>
        <a:tcBdr/>
        <a:fill>
          <a:solidFill>
            <a:schemeClr val="accent2"/>
          </a:solidFill>
        </a:fill>
      </a:tcStyle>
    </a:firstRow>
  </a:tblStyle>
  <a:tblStyle styleId="{04981E88-D594-48FE-A8CA-858B3A26826A}" styleName="RSPB - Accent 3 Deep Sea (Default)">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lt2"/>
          </a:solid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TxStyle b="on">
        <a:fontRef idx="minor">
          <a:prstClr val="black"/>
        </a:fontRef>
        <a:schemeClr val="lt1"/>
      </a:tcTxStyle>
      <a:tcStyle>
        <a:tcBdr/>
        <a:fill>
          <a:solidFill>
            <a:schemeClr val="accent3"/>
          </a:solidFill>
        </a:fill>
      </a:tcStyle>
    </a:lastRow>
    <a:firstRow>
      <a:tcTxStyle b="on">
        <a:fontRef idx="minor">
          <a:prstClr val="black"/>
        </a:fontRef>
        <a:schemeClr val="lt1"/>
      </a:tcTxStyle>
      <a:tcStyle>
        <a:tcBdr/>
        <a:fill>
          <a:solidFill>
            <a:schemeClr val="accent3"/>
          </a:solidFill>
        </a:fill>
      </a:tcStyle>
    </a:firstRow>
  </a:tblStyle>
  <a:tblStyle styleId="{CD4723DA-A196-4179-88D6-4C266F3963B0}" styleName="RSPB - Accent 4 Ta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lt2"/>
          </a:solid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TxStyle b="on">
        <a:fontRef idx="minor">
          <a:prstClr val="black"/>
        </a:fontRef>
        <a:schemeClr val="lt1"/>
      </a:tcTxStyle>
      <a:tcStyle>
        <a:tcBdr/>
        <a:fill>
          <a:solidFill>
            <a:schemeClr val="accent4"/>
          </a:solidFill>
        </a:fill>
      </a:tcStyle>
    </a:lastRow>
    <a:firstRow>
      <a:tcTxStyle b="on">
        <a:fontRef idx="minor">
          <a:prstClr val="black"/>
        </a:fontRef>
        <a:schemeClr val="lt1"/>
      </a:tcTxStyle>
      <a:tcStyle>
        <a:tcBdr/>
        <a:fill>
          <a:solidFill>
            <a:schemeClr val="accent4"/>
          </a:solidFill>
        </a:fill>
      </a:tcStyle>
    </a:firstRow>
  </a:tblStyle>
  <a:tblStyle styleId="{E94459E5-361B-467A-9008-8EDAB5F89F9A}" styleName="RSPB - Accent 5 Soft Yellow">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lt2"/>
          </a:solid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TxStyle b="on">
        <a:fontRef idx="minor">
          <a:prstClr val="black"/>
        </a:fontRef>
        <a:schemeClr val="dk2"/>
      </a:tcTxStyle>
      <a:tcStyle>
        <a:tcBdr/>
        <a:fill>
          <a:solidFill>
            <a:schemeClr val="accent5"/>
          </a:solidFill>
        </a:fill>
      </a:tcStyle>
    </a:lastRow>
    <a:firstRow>
      <a:tcTxStyle b="on">
        <a:fontRef idx="minor">
          <a:prstClr val="black"/>
        </a:fontRef>
        <a:schemeClr val="dk2"/>
      </a:tcTxStyle>
      <a:tcStyle>
        <a:tcBdr/>
        <a:fill>
          <a:solidFill>
            <a:schemeClr val="accent5"/>
          </a:solidFill>
        </a:fill>
      </a:tcStyle>
    </a:firstRow>
  </a:tblStyle>
  <a:tblStyle styleId="{87A9BB97-7404-49C5-B906-62958BDDEBC6}" styleName="RSPB - Accent 6 Dusty Pink">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lt2"/>
          </a:solid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TxStyle b="on">
        <a:fontRef idx="minor">
          <a:prstClr val="black"/>
        </a:fontRef>
        <a:schemeClr val="lt1"/>
      </a:tcTxStyle>
      <a:tcStyle>
        <a:tcBdr/>
        <a:fill>
          <a:solidFill>
            <a:schemeClr val="accent6"/>
          </a:solidFill>
        </a:fill>
      </a:tcStyle>
    </a:lastRow>
    <a:firstRow>
      <a:tcTxStyle b="on">
        <a:fontRef idx="minor">
          <a:prstClr val="black"/>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62" autoAdjust="0"/>
    <p:restoredTop sz="78231" autoAdjust="0"/>
  </p:normalViewPr>
  <p:slideViewPr>
    <p:cSldViewPr snapToGrid="0" showGuides="1">
      <p:cViewPr varScale="1">
        <p:scale>
          <a:sx n="99" d="100"/>
          <a:sy n="99" d="100"/>
        </p:scale>
        <p:origin x="1712"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Bjorck" userId="859f833e-fbb1-4852-9fa3-f7d19eb2ecc7" providerId="ADAL" clId="{E454A6D5-0BBF-4434-BB23-7D66FD81B6B6}"/>
    <pc:docChg chg="custSel modSld">
      <pc:chgData name="Lucy Bjorck" userId="859f833e-fbb1-4852-9fa3-f7d19eb2ecc7" providerId="ADAL" clId="{E454A6D5-0BBF-4434-BB23-7D66FD81B6B6}" dt="2022-12-14T15:59:57.466" v="224" actId="20577"/>
      <pc:docMkLst>
        <pc:docMk/>
      </pc:docMkLst>
      <pc:sldChg chg="modSp">
        <pc:chgData name="Lucy Bjorck" userId="859f833e-fbb1-4852-9fa3-f7d19eb2ecc7" providerId="ADAL" clId="{E454A6D5-0BBF-4434-BB23-7D66FD81B6B6}" dt="2022-12-14T15:57:59.299" v="2" actId="20577"/>
        <pc:sldMkLst>
          <pc:docMk/>
          <pc:sldMk cId="1546828296" sldId="266"/>
        </pc:sldMkLst>
        <pc:graphicFrameChg chg="mod">
          <ac:chgData name="Lucy Bjorck" userId="859f833e-fbb1-4852-9fa3-f7d19eb2ecc7" providerId="ADAL" clId="{E454A6D5-0BBF-4434-BB23-7D66FD81B6B6}" dt="2022-12-14T15:57:59.299" v="2" actId="20577"/>
          <ac:graphicFrameMkLst>
            <pc:docMk/>
            <pc:sldMk cId="1546828296" sldId="266"/>
            <ac:graphicFrameMk id="7" creationId="{C40C287C-6881-5747-A6DB-DA3736AD2B46}"/>
          </ac:graphicFrameMkLst>
        </pc:graphicFrameChg>
      </pc:sldChg>
      <pc:sldChg chg="modNotesTx">
        <pc:chgData name="Lucy Bjorck" userId="859f833e-fbb1-4852-9fa3-f7d19eb2ecc7" providerId="ADAL" clId="{E454A6D5-0BBF-4434-BB23-7D66FD81B6B6}" dt="2022-12-14T15:59:57.466" v="224" actId="20577"/>
        <pc:sldMkLst>
          <pc:docMk/>
          <pc:sldMk cId="2581797175" sldId="282"/>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BC207F-2199-43F5-BACA-E53870C03043}" type="doc">
      <dgm:prSet loTypeId="urn:microsoft.com/office/officeart/2005/8/layout/vProcess5" loCatId="process" qsTypeId="urn:microsoft.com/office/officeart/2005/8/quickstyle/simple4" qsCatId="simple" csTypeId="urn:microsoft.com/office/officeart/2005/8/colors/accent3_2" csCatId="accent3" phldr="1"/>
      <dgm:spPr/>
      <dgm:t>
        <a:bodyPr/>
        <a:lstStyle/>
        <a:p>
          <a:endParaRPr lang="en-US"/>
        </a:p>
      </dgm:t>
    </dgm:pt>
    <dgm:pt modelId="{6E30F05D-2617-4F29-95A9-8DFB7149C0D7}">
      <dgm:prSet/>
      <dgm:spPr/>
      <dgm:t>
        <a:bodyPr/>
        <a:lstStyle/>
        <a:p>
          <a:r>
            <a:rPr lang="en-US"/>
            <a:t>UK land is currently a net contributor to the </a:t>
          </a:r>
          <a:r>
            <a:rPr lang="en-US" b="1"/>
            <a:t>climate crisis </a:t>
          </a:r>
          <a:r>
            <a:rPr lang="en-US"/>
            <a:t>which we need to tackle.  At the same time, we have an ongoing </a:t>
          </a:r>
          <a:r>
            <a:rPr lang="en-US" b="1"/>
            <a:t>nature crisis </a:t>
          </a:r>
          <a:r>
            <a:rPr lang="en-US"/>
            <a:t>and we need to </a:t>
          </a:r>
          <a:r>
            <a:rPr lang="en-US" b="1"/>
            <a:t>feed ourselves well</a:t>
          </a:r>
          <a:r>
            <a:rPr lang="en-US"/>
            <a:t>. </a:t>
          </a:r>
        </a:p>
      </dgm:t>
    </dgm:pt>
    <dgm:pt modelId="{53E02139-3201-45D9-AF0A-4E78574692B7}" type="parTrans" cxnId="{B1250C87-07AA-46BA-950C-BDC28428C345}">
      <dgm:prSet/>
      <dgm:spPr/>
      <dgm:t>
        <a:bodyPr/>
        <a:lstStyle/>
        <a:p>
          <a:endParaRPr lang="en-US"/>
        </a:p>
      </dgm:t>
    </dgm:pt>
    <dgm:pt modelId="{25E190DF-A49D-46A7-8A5C-14E7C6F24EFB}" type="sibTrans" cxnId="{B1250C87-07AA-46BA-950C-BDC28428C345}">
      <dgm:prSet/>
      <dgm:spPr/>
      <dgm:t>
        <a:bodyPr/>
        <a:lstStyle/>
        <a:p>
          <a:endParaRPr lang="en-US"/>
        </a:p>
      </dgm:t>
    </dgm:pt>
    <dgm:pt modelId="{F3C01039-F1D8-413E-A3AB-CF634F12256C}">
      <dgm:prSet/>
      <dgm:spPr/>
      <dgm:t>
        <a:bodyPr/>
        <a:lstStyle/>
        <a:p>
          <a:r>
            <a:rPr lang="en-US" dirty="0"/>
            <a:t>Emissions from farming (and peatlands) can be reduced, but almost certainly not to zero – so we need to enhance sinks from soils and plants </a:t>
          </a:r>
          <a:r>
            <a:rPr lang="en-US" u="sng" dirty="0"/>
            <a:t>just to get the land sector to net zero</a:t>
          </a:r>
          <a:endParaRPr lang="en-US" dirty="0"/>
        </a:p>
      </dgm:t>
    </dgm:pt>
    <dgm:pt modelId="{33AFA6FF-0EB2-46E5-BB5F-C9A8F0FD7A62}" type="parTrans" cxnId="{507A64D4-235F-4518-8675-1C20BB15A7DD}">
      <dgm:prSet/>
      <dgm:spPr/>
      <dgm:t>
        <a:bodyPr/>
        <a:lstStyle/>
        <a:p>
          <a:endParaRPr lang="en-US"/>
        </a:p>
      </dgm:t>
    </dgm:pt>
    <dgm:pt modelId="{C4AF3A32-D660-4868-82BB-01B60EF079BB}" type="sibTrans" cxnId="{507A64D4-235F-4518-8675-1C20BB15A7DD}">
      <dgm:prSet/>
      <dgm:spPr/>
      <dgm:t>
        <a:bodyPr/>
        <a:lstStyle/>
        <a:p>
          <a:endParaRPr lang="en-US"/>
        </a:p>
      </dgm:t>
    </dgm:pt>
    <dgm:pt modelId="{3962E1F1-6ACE-446F-9C3B-5FC2765E36ED}">
      <dgm:prSet/>
      <dgm:spPr/>
      <dgm:t>
        <a:bodyPr/>
        <a:lstStyle/>
        <a:p>
          <a:r>
            <a:rPr lang="en-US" u="sng"/>
            <a:t>How do we make the right choices?  </a:t>
          </a:r>
          <a:endParaRPr lang="en-US"/>
        </a:p>
      </dgm:t>
    </dgm:pt>
    <dgm:pt modelId="{4ED0054B-4D1F-4598-9DA8-757741342DF9}" type="parTrans" cxnId="{693E730D-CE10-47A4-A723-E4392A6E2072}">
      <dgm:prSet/>
      <dgm:spPr/>
      <dgm:t>
        <a:bodyPr/>
        <a:lstStyle/>
        <a:p>
          <a:endParaRPr lang="en-US"/>
        </a:p>
      </dgm:t>
    </dgm:pt>
    <dgm:pt modelId="{232D1941-E538-4AD6-8083-5BBC190007C5}" type="sibTrans" cxnId="{693E730D-CE10-47A4-A723-E4392A6E2072}">
      <dgm:prSet/>
      <dgm:spPr/>
      <dgm:t>
        <a:bodyPr/>
        <a:lstStyle/>
        <a:p>
          <a:endParaRPr lang="en-US"/>
        </a:p>
      </dgm:t>
    </dgm:pt>
    <dgm:pt modelId="{83D62D50-DFE1-4DBD-A1C5-CFF921428716}">
      <dgm:prSet/>
      <dgm:spPr/>
      <dgm:t>
        <a:bodyPr/>
        <a:lstStyle/>
        <a:p>
          <a:r>
            <a:rPr lang="en-US" b="1"/>
            <a:t>Land </a:t>
          </a:r>
          <a:r>
            <a:rPr lang="en-US" b="1" dirty="0"/>
            <a:t>is finite</a:t>
          </a:r>
          <a:r>
            <a:rPr lang="en-US" dirty="0"/>
            <a:t>! So how do we ensure we are making the best use of it.</a:t>
          </a:r>
        </a:p>
      </dgm:t>
    </dgm:pt>
    <dgm:pt modelId="{9CA58C75-1D8D-4A3D-9569-F42AE4A54988}" type="parTrans" cxnId="{06B6CAAD-F863-4813-BD45-02BE2B1C62E4}">
      <dgm:prSet/>
      <dgm:spPr/>
      <dgm:t>
        <a:bodyPr/>
        <a:lstStyle/>
        <a:p>
          <a:endParaRPr lang="en-GB"/>
        </a:p>
      </dgm:t>
    </dgm:pt>
    <dgm:pt modelId="{768409C8-DEF5-42A1-B073-C084CAF9533F}" type="sibTrans" cxnId="{06B6CAAD-F863-4813-BD45-02BE2B1C62E4}">
      <dgm:prSet/>
      <dgm:spPr/>
      <dgm:t>
        <a:bodyPr/>
        <a:lstStyle/>
        <a:p>
          <a:endParaRPr lang="en-GB"/>
        </a:p>
      </dgm:t>
    </dgm:pt>
    <dgm:pt modelId="{C7FBD14B-7436-4CD3-8E67-F2E0701DDA39}" type="pres">
      <dgm:prSet presAssocID="{CABC207F-2199-43F5-BACA-E53870C03043}" presName="outerComposite" presStyleCnt="0">
        <dgm:presLayoutVars>
          <dgm:chMax val="5"/>
          <dgm:dir/>
          <dgm:resizeHandles val="exact"/>
        </dgm:presLayoutVars>
      </dgm:prSet>
      <dgm:spPr/>
    </dgm:pt>
    <dgm:pt modelId="{69F8542F-B681-45A6-B672-63A9D3A3EA52}" type="pres">
      <dgm:prSet presAssocID="{CABC207F-2199-43F5-BACA-E53870C03043}" presName="dummyMaxCanvas" presStyleCnt="0">
        <dgm:presLayoutVars/>
      </dgm:prSet>
      <dgm:spPr/>
    </dgm:pt>
    <dgm:pt modelId="{B43E504B-8A24-4F7B-A41E-88F64AE25941}" type="pres">
      <dgm:prSet presAssocID="{CABC207F-2199-43F5-BACA-E53870C03043}" presName="FourNodes_1" presStyleLbl="node1" presStyleIdx="0" presStyleCnt="4">
        <dgm:presLayoutVars>
          <dgm:bulletEnabled val="1"/>
        </dgm:presLayoutVars>
      </dgm:prSet>
      <dgm:spPr/>
    </dgm:pt>
    <dgm:pt modelId="{6E2F5234-5EE6-4C46-AFDF-B8CF283F1F48}" type="pres">
      <dgm:prSet presAssocID="{CABC207F-2199-43F5-BACA-E53870C03043}" presName="FourNodes_2" presStyleLbl="node1" presStyleIdx="1" presStyleCnt="4">
        <dgm:presLayoutVars>
          <dgm:bulletEnabled val="1"/>
        </dgm:presLayoutVars>
      </dgm:prSet>
      <dgm:spPr/>
    </dgm:pt>
    <dgm:pt modelId="{092F61AD-9319-41DF-B1B8-2BA6FF08741C}" type="pres">
      <dgm:prSet presAssocID="{CABC207F-2199-43F5-BACA-E53870C03043}" presName="FourNodes_3" presStyleLbl="node1" presStyleIdx="2" presStyleCnt="4">
        <dgm:presLayoutVars>
          <dgm:bulletEnabled val="1"/>
        </dgm:presLayoutVars>
      </dgm:prSet>
      <dgm:spPr/>
    </dgm:pt>
    <dgm:pt modelId="{B68277F8-E1A9-4879-BD1A-400CEB8765B7}" type="pres">
      <dgm:prSet presAssocID="{CABC207F-2199-43F5-BACA-E53870C03043}" presName="FourNodes_4" presStyleLbl="node1" presStyleIdx="3" presStyleCnt="4">
        <dgm:presLayoutVars>
          <dgm:bulletEnabled val="1"/>
        </dgm:presLayoutVars>
      </dgm:prSet>
      <dgm:spPr/>
    </dgm:pt>
    <dgm:pt modelId="{84134118-9210-4894-A63C-305B4A79CEC7}" type="pres">
      <dgm:prSet presAssocID="{CABC207F-2199-43F5-BACA-E53870C03043}" presName="FourConn_1-2" presStyleLbl="fgAccFollowNode1" presStyleIdx="0" presStyleCnt="3">
        <dgm:presLayoutVars>
          <dgm:bulletEnabled val="1"/>
        </dgm:presLayoutVars>
      </dgm:prSet>
      <dgm:spPr/>
    </dgm:pt>
    <dgm:pt modelId="{DAD82B10-C826-4FBF-AEAA-7D0057EEBB77}" type="pres">
      <dgm:prSet presAssocID="{CABC207F-2199-43F5-BACA-E53870C03043}" presName="FourConn_2-3" presStyleLbl="fgAccFollowNode1" presStyleIdx="1" presStyleCnt="3">
        <dgm:presLayoutVars>
          <dgm:bulletEnabled val="1"/>
        </dgm:presLayoutVars>
      </dgm:prSet>
      <dgm:spPr/>
    </dgm:pt>
    <dgm:pt modelId="{619C79CB-0E8B-4BB8-A6C6-B495E8447CE4}" type="pres">
      <dgm:prSet presAssocID="{CABC207F-2199-43F5-BACA-E53870C03043}" presName="FourConn_3-4" presStyleLbl="fgAccFollowNode1" presStyleIdx="2" presStyleCnt="3">
        <dgm:presLayoutVars>
          <dgm:bulletEnabled val="1"/>
        </dgm:presLayoutVars>
      </dgm:prSet>
      <dgm:spPr/>
    </dgm:pt>
    <dgm:pt modelId="{1B8C7F1D-EB56-410A-B09D-F175DF9C465B}" type="pres">
      <dgm:prSet presAssocID="{CABC207F-2199-43F5-BACA-E53870C03043}" presName="FourNodes_1_text" presStyleLbl="node1" presStyleIdx="3" presStyleCnt="4">
        <dgm:presLayoutVars>
          <dgm:bulletEnabled val="1"/>
        </dgm:presLayoutVars>
      </dgm:prSet>
      <dgm:spPr/>
    </dgm:pt>
    <dgm:pt modelId="{F87209DF-12D4-4164-A3D2-C2A8205B6428}" type="pres">
      <dgm:prSet presAssocID="{CABC207F-2199-43F5-BACA-E53870C03043}" presName="FourNodes_2_text" presStyleLbl="node1" presStyleIdx="3" presStyleCnt="4">
        <dgm:presLayoutVars>
          <dgm:bulletEnabled val="1"/>
        </dgm:presLayoutVars>
      </dgm:prSet>
      <dgm:spPr/>
    </dgm:pt>
    <dgm:pt modelId="{0BF3846B-BAD6-4E99-B824-1BE177EE500C}" type="pres">
      <dgm:prSet presAssocID="{CABC207F-2199-43F5-BACA-E53870C03043}" presName="FourNodes_3_text" presStyleLbl="node1" presStyleIdx="3" presStyleCnt="4">
        <dgm:presLayoutVars>
          <dgm:bulletEnabled val="1"/>
        </dgm:presLayoutVars>
      </dgm:prSet>
      <dgm:spPr/>
    </dgm:pt>
    <dgm:pt modelId="{BB98CE80-76DF-465E-AF9A-4E54FC12FA92}" type="pres">
      <dgm:prSet presAssocID="{CABC207F-2199-43F5-BACA-E53870C03043}" presName="FourNodes_4_text" presStyleLbl="node1" presStyleIdx="3" presStyleCnt="4">
        <dgm:presLayoutVars>
          <dgm:bulletEnabled val="1"/>
        </dgm:presLayoutVars>
      </dgm:prSet>
      <dgm:spPr/>
    </dgm:pt>
  </dgm:ptLst>
  <dgm:cxnLst>
    <dgm:cxn modelId="{677E1606-A521-49B9-9B8D-A6120A37D867}" type="presOf" srcId="{F3C01039-F1D8-413E-A3AB-CF634F12256C}" destId="{6E2F5234-5EE6-4C46-AFDF-B8CF283F1F48}" srcOrd="0" destOrd="0" presId="urn:microsoft.com/office/officeart/2005/8/layout/vProcess5"/>
    <dgm:cxn modelId="{DDD83F09-E1B3-4139-93C4-DFB36C3464CB}" type="presOf" srcId="{6E30F05D-2617-4F29-95A9-8DFB7149C0D7}" destId="{1B8C7F1D-EB56-410A-B09D-F175DF9C465B}" srcOrd="1" destOrd="0" presId="urn:microsoft.com/office/officeart/2005/8/layout/vProcess5"/>
    <dgm:cxn modelId="{693E730D-CE10-47A4-A723-E4392A6E2072}" srcId="{CABC207F-2199-43F5-BACA-E53870C03043}" destId="{3962E1F1-6ACE-446F-9C3B-5FC2765E36ED}" srcOrd="3" destOrd="0" parTransId="{4ED0054B-4D1F-4598-9DA8-757741342DF9}" sibTransId="{232D1941-E538-4AD6-8083-5BBC190007C5}"/>
    <dgm:cxn modelId="{1A5C2559-A098-44F5-9F02-EBB298C25326}" type="presOf" srcId="{C4AF3A32-D660-4868-82BB-01B60EF079BB}" destId="{DAD82B10-C826-4FBF-AEAA-7D0057EEBB77}" srcOrd="0" destOrd="0" presId="urn:microsoft.com/office/officeart/2005/8/layout/vProcess5"/>
    <dgm:cxn modelId="{13395567-90BC-45AD-B4AF-5D6D258F1F34}" type="presOf" srcId="{3962E1F1-6ACE-446F-9C3B-5FC2765E36ED}" destId="{B68277F8-E1A9-4879-BD1A-400CEB8765B7}" srcOrd="0" destOrd="0" presId="urn:microsoft.com/office/officeart/2005/8/layout/vProcess5"/>
    <dgm:cxn modelId="{0B9F2E68-C10F-4FC4-9020-FD7A62DDA5C5}" type="presOf" srcId="{83D62D50-DFE1-4DBD-A1C5-CFF921428716}" destId="{0BF3846B-BAD6-4E99-B824-1BE177EE500C}" srcOrd="1" destOrd="0" presId="urn:microsoft.com/office/officeart/2005/8/layout/vProcess5"/>
    <dgm:cxn modelId="{B1250C87-07AA-46BA-950C-BDC28428C345}" srcId="{CABC207F-2199-43F5-BACA-E53870C03043}" destId="{6E30F05D-2617-4F29-95A9-8DFB7149C0D7}" srcOrd="0" destOrd="0" parTransId="{53E02139-3201-45D9-AF0A-4E78574692B7}" sibTransId="{25E190DF-A49D-46A7-8A5C-14E7C6F24EFB}"/>
    <dgm:cxn modelId="{AD1EEA8C-7770-45A9-A25D-17A278A2D9BC}" type="presOf" srcId="{83D62D50-DFE1-4DBD-A1C5-CFF921428716}" destId="{092F61AD-9319-41DF-B1B8-2BA6FF08741C}" srcOrd="0" destOrd="0" presId="urn:microsoft.com/office/officeart/2005/8/layout/vProcess5"/>
    <dgm:cxn modelId="{333EFDA1-02A5-44BE-9C44-51EB2D0BC912}" type="presOf" srcId="{3962E1F1-6ACE-446F-9C3B-5FC2765E36ED}" destId="{BB98CE80-76DF-465E-AF9A-4E54FC12FA92}" srcOrd="1" destOrd="0" presId="urn:microsoft.com/office/officeart/2005/8/layout/vProcess5"/>
    <dgm:cxn modelId="{6D3888AA-7343-48E1-A309-D65F145F6E61}" type="presOf" srcId="{6E30F05D-2617-4F29-95A9-8DFB7149C0D7}" destId="{B43E504B-8A24-4F7B-A41E-88F64AE25941}" srcOrd="0" destOrd="0" presId="urn:microsoft.com/office/officeart/2005/8/layout/vProcess5"/>
    <dgm:cxn modelId="{CD28AEAD-D20D-4CCD-9403-13A90E9214D9}" type="presOf" srcId="{CABC207F-2199-43F5-BACA-E53870C03043}" destId="{C7FBD14B-7436-4CD3-8E67-F2E0701DDA39}" srcOrd="0" destOrd="0" presId="urn:microsoft.com/office/officeart/2005/8/layout/vProcess5"/>
    <dgm:cxn modelId="{06B6CAAD-F863-4813-BD45-02BE2B1C62E4}" srcId="{CABC207F-2199-43F5-BACA-E53870C03043}" destId="{83D62D50-DFE1-4DBD-A1C5-CFF921428716}" srcOrd="2" destOrd="0" parTransId="{9CA58C75-1D8D-4A3D-9569-F42AE4A54988}" sibTransId="{768409C8-DEF5-42A1-B073-C084CAF9533F}"/>
    <dgm:cxn modelId="{1868C3CA-F18B-4170-BAE7-C354BB2C5290}" type="presOf" srcId="{768409C8-DEF5-42A1-B073-C084CAF9533F}" destId="{619C79CB-0E8B-4BB8-A6C6-B495E8447CE4}" srcOrd="0" destOrd="0" presId="urn:microsoft.com/office/officeart/2005/8/layout/vProcess5"/>
    <dgm:cxn modelId="{507A64D4-235F-4518-8675-1C20BB15A7DD}" srcId="{CABC207F-2199-43F5-BACA-E53870C03043}" destId="{F3C01039-F1D8-413E-A3AB-CF634F12256C}" srcOrd="1" destOrd="0" parTransId="{33AFA6FF-0EB2-46E5-BB5F-C9A8F0FD7A62}" sibTransId="{C4AF3A32-D660-4868-82BB-01B60EF079BB}"/>
    <dgm:cxn modelId="{D7B7FAD8-3B51-491E-845F-5E5F1A923ED0}" type="presOf" srcId="{25E190DF-A49D-46A7-8A5C-14E7C6F24EFB}" destId="{84134118-9210-4894-A63C-305B4A79CEC7}" srcOrd="0" destOrd="0" presId="urn:microsoft.com/office/officeart/2005/8/layout/vProcess5"/>
    <dgm:cxn modelId="{D47516F7-7F11-480C-9827-3D7C9382CDB3}" type="presOf" srcId="{F3C01039-F1D8-413E-A3AB-CF634F12256C}" destId="{F87209DF-12D4-4164-A3D2-C2A8205B6428}" srcOrd="1" destOrd="0" presId="urn:microsoft.com/office/officeart/2005/8/layout/vProcess5"/>
    <dgm:cxn modelId="{CAA40DA8-407A-40DA-A6BF-FAF868C631EB}" type="presParOf" srcId="{C7FBD14B-7436-4CD3-8E67-F2E0701DDA39}" destId="{69F8542F-B681-45A6-B672-63A9D3A3EA52}" srcOrd="0" destOrd="0" presId="urn:microsoft.com/office/officeart/2005/8/layout/vProcess5"/>
    <dgm:cxn modelId="{B3C619DC-B1F4-43D0-8879-DFD628E8BB0F}" type="presParOf" srcId="{C7FBD14B-7436-4CD3-8E67-F2E0701DDA39}" destId="{B43E504B-8A24-4F7B-A41E-88F64AE25941}" srcOrd="1" destOrd="0" presId="urn:microsoft.com/office/officeart/2005/8/layout/vProcess5"/>
    <dgm:cxn modelId="{21515DB9-E933-4468-A8FC-7AA328EF9583}" type="presParOf" srcId="{C7FBD14B-7436-4CD3-8E67-F2E0701DDA39}" destId="{6E2F5234-5EE6-4C46-AFDF-B8CF283F1F48}" srcOrd="2" destOrd="0" presId="urn:microsoft.com/office/officeart/2005/8/layout/vProcess5"/>
    <dgm:cxn modelId="{6B64F23A-6324-40D9-B62E-BC7646C0C9B6}" type="presParOf" srcId="{C7FBD14B-7436-4CD3-8E67-F2E0701DDA39}" destId="{092F61AD-9319-41DF-B1B8-2BA6FF08741C}" srcOrd="3" destOrd="0" presId="urn:microsoft.com/office/officeart/2005/8/layout/vProcess5"/>
    <dgm:cxn modelId="{1B4F2747-6743-4DBE-B734-534E7A0202DB}" type="presParOf" srcId="{C7FBD14B-7436-4CD3-8E67-F2E0701DDA39}" destId="{B68277F8-E1A9-4879-BD1A-400CEB8765B7}" srcOrd="4" destOrd="0" presId="urn:microsoft.com/office/officeart/2005/8/layout/vProcess5"/>
    <dgm:cxn modelId="{B298B1A9-A548-439C-B60D-2AEAF480281B}" type="presParOf" srcId="{C7FBD14B-7436-4CD3-8E67-F2E0701DDA39}" destId="{84134118-9210-4894-A63C-305B4A79CEC7}" srcOrd="5" destOrd="0" presId="urn:microsoft.com/office/officeart/2005/8/layout/vProcess5"/>
    <dgm:cxn modelId="{4228624D-0042-4622-821C-24F9628836E3}" type="presParOf" srcId="{C7FBD14B-7436-4CD3-8E67-F2E0701DDA39}" destId="{DAD82B10-C826-4FBF-AEAA-7D0057EEBB77}" srcOrd="6" destOrd="0" presId="urn:microsoft.com/office/officeart/2005/8/layout/vProcess5"/>
    <dgm:cxn modelId="{4C589801-910E-41D9-954B-CC855984B922}" type="presParOf" srcId="{C7FBD14B-7436-4CD3-8E67-F2E0701DDA39}" destId="{619C79CB-0E8B-4BB8-A6C6-B495E8447CE4}" srcOrd="7" destOrd="0" presId="urn:microsoft.com/office/officeart/2005/8/layout/vProcess5"/>
    <dgm:cxn modelId="{98076BF6-E488-46F7-A303-762B020FCD42}" type="presParOf" srcId="{C7FBD14B-7436-4CD3-8E67-F2E0701DDA39}" destId="{1B8C7F1D-EB56-410A-B09D-F175DF9C465B}" srcOrd="8" destOrd="0" presId="urn:microsoft.com/office/officeart/2005/8/layout/vProcess5"/>
    <dgm:cxn modelId="{E5BDBE15-8C07-45CC-92DE-C64A2CADCDF0}" type="presParOf" srcId="{C7FBD14B-7436-4CD3-8E67-F2E0701DDA39}" destId="{F87209DF-12D4-4164-A3D2-C2A8205B6428}" srcOrd="9" destOrd="0" presId="urn:microsoft.com/office/officeart/2005/8/layout/vProcess5"/>
    <dgm:cxn modelId="{84F82DEA-A596-4DE1-9127-4C64CD4B9487}" type="presParOf" srcId="{C7FBD14B-7436-4CD3-8E67-F2E0701DDA39}" destId="{0BF3846B-BAD6-4E99-B824-1BE177EE500C}" srcOrd="10" destOrd="0" presId="urn:microsoft.com/office/officeart/2005/8/layout/vProcess5"/>
    <dgm:cxn modelId="{BFA9ABAC-C6D4-4F33-810D-53AC60994B27}" type="presParOf" srcId="{C7FBD14B-7436-4CD3-8E67-F2E0701DDA39}" destId="{BB98CE80-76DF-465E-AF9A-4E54FC12FA9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D9CDB4-5191-4E47-89D7-AE3DC8F1B961}"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05C90C22-DAEA-4F58-A20F-D7E770A71B0E}">
      <dgm:prSet/>
      <dgm:spPr/>
      <dgm:t>
        <a:bodyPr/>
        <a:lstStyle/>
        <a:p>
          <a:pPr>
            <a:lnSpc>
              <a:spcPct val="100000"/>
            </a:lnSpc>
          </a:pPr>
          <a:r>
            <a:rPr lang="en-US"/>
            <a:t>LUF can help guide a strategic approach to change</a:t>
          </a:r>
        </a:p>
      </dgm:t>
    </dgm:pt>
    <dgm:pt modelId="{01C0F414-42FA-4703-8B7E-E6782BDCC218}" type="parTrans" cxnId="{F1092398-0BB0-4D57-9661-24DA75E67431}">
      <dgm:prSet/>
      <dgm:spPr/>
      <dgm:t>
        <a:bodyPr/>
        <a:lstStyle/>
        <a:p>
          <a:endParaRPr lang="en-US"/>
        </a:p>
      </dgm:t>
    </dgm:pt>
    <dgm:pt modelId="{806D1E3B-EC39-4F94-884E-EEE4E73D219C}" type="sibTrans" cxnId="{F1092398-0BB0-4D57-9661-24DA75E67431}">
      <dgm:prSet/>
      <dgm:spPr/>
      <dgm:t>
        <a:bodyPr/>
        <a:lstStyle/>
        <a:p>
          <a:pPr>
            <a:lnSpc>
              <a:spcPct val="100000"/>
            </a:lnSpc>
          </a:pPr>
          <a:endParaRPr lang="en-US"/>
        </a:p>
      </dgm:t>
    </dgm:pt>
    <dgm:pt modelId="{B0B26AC6-B464-433B-83A3-BFCB7A460B59}">
      <dgm:prSet/>
      <dgm:spPr/>
      <dgm:t>
        <a:bodyPr/>
        <a:lstStyle/>
        <a:p>
          <a:pPr>
            <a:lnSpc>
              <a:spcPct val="100000"/>
            </a:lnSpc>
          </a:pPr>
          <a:r>
            <a:rPr lang="en-US"/>
            <a:t>They can help provide structure and facilitate engagement</a:t>
          </a:r>
        </a:p>
      </dgm:t>
    </dgm:pt>
    <dgm:pt modelId="{283F9100-2FAE-41E0-85A7-8BA230F0571D}" type="parTrans" cxnId="{2F0D6745-AA43-445F-A7B2-FEC6ABDB3273}">
      <dgm:prSet/>
      <dgm:spPr/>
      <dgm:t>
        <a:bodyPr/>
        <a:lstStyle/>
        <a:p>
          <a:endParaRPr lang="en-US"/>
        </a:p>
      </dgm:t>
    </dgm:pt>
    <dgm:pt modelId="{DD37CB83-9737-48EA-80D5-DE2774258E1F}" type="sibTrans" cxnId="{2F0D6745-AA43-445F-A7B2-FEC6ABDB3273}">
      <dgm:prSet/>
      <dgm:spPr/>
      <dgm:t>
        <a:bodyPr/>
        <a:lstStyle/>
        <a:p>
          <a:pPr>
            <a:lnSpc>
              <a:spcPct val="100000"/>
            </a:lnSpc>
          </a:pPr>
          <a:endParaRPr lang="en-US"/>
        </a:p>
      </dgm:t>
    </dgm:pt>
    <dgm:pt modelId="{9CC50E6D-E1E3-4C89-A89A-C7C66B1D0628}">
      <dgm:prSet/>
      <dgm:spPr/>
      <dgm:t>
        <a:bodyPr/>
        <a:lstStyle/>
        <a:p>
          <a:pPr>
            <a:lnSpc>
              <a:spcPct val="100000"/>
            </a:lnSpc>
          </a:pPr>
          <a:r>
            <a:rPr lang="en-US" dirty="0"/>
            <a:t>Help direct funding to the most appropriate projects</a:t>
          </a:r>
        </a:p>
      </dgm:t>
    </dgm:pt>
    <dgm:pt modelId="{38427BCF-B9CF-4D9C-8B08-88E42B6DF7AC}" type="parTrans" cxnId="{B0178379-CD57-4059-A660-60E77A6D82B2}">
      <dgm:prSet/>
      <dgm:spPr/>
      <dgm:t>
        <a:bodyPr/>
        <a:lstStyle/>
        <a:p>
          <a:endParaRPr lang="en-US"/>
        </a:p>
      </dgm:t>
    </dgm:pt>
    <dgm:pt modelId="{6109EB79-3807-4AB9-ABDA-BD2BF060EC3D}" type="sibTrans" cxnId="{B0178379-CD57-4059-A660-60E77A6D82B2}">
      <dgm:prSet/>
      <dgm:spPr/>
      <dgm:t>
        <a:bodyPr/>
        <a:lstStyle/>
        <a:p>
          <a:endParaRPr lang="en-US"/>
        </a:p>
      </dgm:t>
    </dgm:pt>
    <dgm:pt modelId="{4D885C9E-C60B-469B-81CD-24EE21BF7887}">
      <dgm:prSet/>
      <dgm:spPr/>
      <dgm:t>
        <a:bodyPr/>
        <a:lstStyle/>
        <a:p>
          <a:pPr>
            <a:lnSpc>
              <a:spcPct val="100000"/>
            </a:lnSpc>
          </a:pPr>
          <a:r>
            <a:rPr lang="en-US"/>
            <a:t>Mediate local aspirations and national targets</a:t>
          </a:r>
        </a:p>
      </dgm:t>
    </dgm:pt>
    <dgm:pt modelId="{ABF5B6BA-BD95-4CFB-BE8C-BB3751ED825C}" type="sibTrans" cxnId="{A613FD77-4545-46C9-8405-9F7AD4D0DEC3}">
      <dgm:prSet/>
      <dgm:spPr/>
      <dgm:t>
        <a:bodyPr/>
        <a:lstStyle/>
        <a:p>
          <a:pPr>
            <a:lnSpc>
              <a:spcPct val="100000"/>
            </a:lnSpc>
          </a:pPr>
          <a:endParaRPr lang="en-US"/>
        </a:p>
      </dgm:t>
    </dgm:pt>
    <dgm:pt modelId="{0EF239C2-A7A7-4494-B603-27AB37292EC0}" type="parTrans" cxnId="{A613FD77-4545-46C9-8405-9F7AD4D0DEC3}">
      <dgm:prSet/>
      <dgm:spPr/>
      <dgm:t>
        <a:bodyPr/>
        <a:lstStyle/>
        <a:p>
          <a:endParaRPr lang="en-US"/>
        </a:p>
      </dgm:t>
    </dgm:pt>
    <dgm:pt modelId="{7505D2B8-6884-40F4-B214-7F7717261829}" type="pres">
      <dgm:prSet presAssocID="{BBD9CDB4-5191-4E47-89D7-AE3DC8F1B961}" presName="root" presStyleCnt="0">
        <dgm:presLayoutVars>
          <dgm:dir/>
          <dgm:resizeHandles val="exact"/>
        </dgm:presLayoutVars>
      </dgm:prSet>
      <dgm:spPr/>
    </dgm:pt>
    <dgm:pt modelId="{D9ACFDAB-68A9-471A-A56F-A7E9109D5AB6}" type="pres">
      <dgm:prSet presAssocID="{BBD9CDB4-5191-4E47-89D7-AE3DC8F1B961}" presName="container" presStyleCnt="0">
        <dgm:presLayoutVars>
          <dgm:dir/>
          <dgm:resizeHandles val="exact"/>
        </dgm:presLayoutVars>
      </dgm:prSet>
      <dgm:spPr/>
    </dgm:pt>
    <dgm:pt modelId="{D789C47E-CDD0-4C45-AA0D-672D9E2922ED}" type="pres">
      <dgm:prSet presAssocID="{05C90C22-DAEA-4F58-A20F-D7E770A71B0E}" presName="compNode" presStyleCnt="0"/>
      <dgm:spPr/>
    </dgm:pt>
    <dgm:pt modelId="{B2CA2E88-0766-4CDE-8BB2-2061B2FD5E07}" type="pres">
      <dgm:prSet presAssocID="{05C90C22-DAEA-4F58-A20F-D7E770A71B0E}" presName="iconBgRect" presStyleLbl="bgShp" presStyleIdx="0" presStyleCnt="4"/>
      <dgm:spPr/>
    </dgm:pt>
    <dgm:pt modelId="{684725AA-1379-4157-8CFD-3DAEA2ACFAC2}" type="pres">
      <dgm:prSet presAssocID="{05C90C22-DAEA-4F58-A20F-D7E770A71B0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ybook"/>
        </a:ext>
      </dgm:extLst>
    </dgm:pt>
    <dgm:pt modelId="{6AA71D90-1F07-4EAB-8D1F-0B2D12A967B3}" type="pres">
      <dgm:prSet presAssocID="{05C90C22-DAEA-4F58-A20F-D7E770A71B0E}" presName="spaceRect" presStyleCnt="0"/>
      <dgm:spPr/>
    </dgm:pt>
    <dgm:pt modelId="{A70F8661-52F9-42B7-81E4-723D878CCE63}" type="pres">
      <dgm:prSet presAssocID="{05C90C22-DAEA-4F58-A20F-D7E770A71B0E}" presName="textRect" presStyleLbl="revTx" presStyleIdx="0" presStyleCnt="4">
        <dgm:presLayoutVars>
          <dgm:chMax val="1"/>
          <dgm:chPref val="1"/>
        </dgm:presLayoutVars>
      </dgm:prSet>
      <dgm:spPr/>
    </dgm:pt>
    <dgm:pt modelId="{F1D95D55-956F-4956-BDAA-DC20D63B7CCB}" type="pres">
      <dgm:prSet presAssocID="{806D1E3B-EC39-4F94-884E-EEE4E73D219C}" presName="sibTrans" presStyleLbl="sibTrans2D1" presStyleIdx="0" presStyleCnt="0"/>
      <dgm:spPr/>
    </dgm:pt>
    <dgm:pt modelId="{A6944B27-9DAB-43AA-BAC0-E0DBD52756D3}" type="pres">
      <dgm:prSet presAssocID="{B0B26AC6-B464-433B-83A3-BFCB7A460B59}" presName="compNode" presStyleCnt="0"/>
      <dgm:spPr/>
    </dgm:pt>
    <dgm:pt modelId="{E016B3EF-EDF6-46B8-804B-CC3D6725348D}" type="pres">
      <dgm:prSet presAssocID="{B0B26AC6-B464-433B-83A3-BFCB7A460B59}" presName="iconBgRect" presStyleLbl="bgShp" presStyleIdx="1" presStyleCnt="4"/>
      <dgm:spPr/>
    </dgm:pt>
    <dgm:pt modelId="{229F2110-0552-46D4-9738-1D6D86C08A5F}" type="pres">
      <dgm:prSet presAssocID="{B0B26AC6-B464-433B-83A3-BFCB7A460B5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A2D68BBB-308E-4EB4-A680-57907C17F8CF}" type="pres">
      <dgm:prSet presAssocID="{B0B26AC6-B464-433B-83A3-BFCB7A460B59}" presName="spaceRect" presStyleCnt="0"/>
      <dgm:spPr/>
    </dgm:pt>
    <dgm:pt modelId="{3651C224-1FFB-4ACC-AD1A-6C8F736254D3}" type="pres">
      <dgm:prSet presAssocID="{B0B26AC6-B464-433B-83A3-BFCB7A460B59}" presName="textRect" presStyleLbl="revTx" presStyleIdx="1" presStyleCnt="4">
        <dgm:presLayoutVars>
          <dgm:chMax val="1"/>
          <dgm:chPref val="1"/>
        </dgm:presLayoutVars>
      </dgm:prSet>
      <dgm:spPr/>
    </dgm:pt>
    <dgm:pt modelId="{6CC4B30E-0454-4BD8-A0A0-F1EA674CCA14}" type="pres">
      <dgm:prSet presAssocID="{DD37CB83-9737-48EA-80D5-DE2774258E1F}" presName="sibTrans" presStyleLbl="sibTrans2D1" presStyleIdx="0" presStyleCnt="0"/>
      <dgm:spPr/>
    </dgm:pt>
    <dgm:pt modelId="{1E520FFB-26BB-46F8-9EB8-E8D0944696D6}" type="pres">
      <dgm:prSet presAssocID="{4D885C9E-C60B-469B-81CD-24EE21BF7887}" presName="compNode" presStyleCnt="0"/>
      <dgm:spPr/>
    </dgm:pt>
    <dgm:pt modelId="{4E6828BD-C68F-4539-BE6F-2DA9D634CA66}" type="pres">
      <dgm:prSet presAssocID="{4D885C9E-C60B-469B-81CD-24EE21BF7887}" presName="iconBgRect" presStyleLbl="bgShp" presStyleIdx="2" presStyleCnt="4"/>
      <dgm:spPr/>
    </dgm:pt>
    <dgm:pt modelId="{560773FA-B7D2-4717-AE04-711998EFA516}" type="pres">
      <dgm:prSet presAssocID="{4D885C9E-C60B-469B-81CD-24EE21BF788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duous tree"/>
        </a:ext>
      </dgm:extLst>
    </dgm:pt>
    <dgm:pt modelId="{ECFDBDCF-F5BE-4494-ABEC-D090153F136F}" type="pres">
      <dgm:prSet presAssocID="{4D885C9E-C60B-469B-81CD-24EE21BF7887}" presName="spaceRect" presStyleCnt="0"/>
      <dgm:spPr/>
    </dgm:pt>
    <dgm:pt modelId="{DD981512-805E-424A-9B3F-C4550E58F1D1}" type="pres">
      <dgm:prSet presAssocID="{4D885C9E-C60B-469B-81CD-24EE21BF7887}" presName="textRect" presStyleLbl="revTx" presStyleIdx="2" presStyleCnt="4">
        <dgm:presLayoutVars>
          <dgm:chMax val="1"/>
          <dgm:chPref val="1"/>
        </dgm:presLayoutVars>
      </dgm:prSet>
      <dgm:spPr/>
    </dgm:pt>
    <dgm:pt modelId="{BA6C2069-46DD-4CE5-963E-41DE2DA6C4D5}" type="pres">
      <dgm:prSet presAssocID="{ABF5B6BA-BD95-4CFB-BE8C-BB3751ED825C}" presName="sibTrans" presStyleLbl="sibTrans2D1" presStyleIdx="0" presStyleCnt="0"/>
      <dgm:spPr/>
    </dgm:pt>
    <dgm:pt modelId="{E1C0F027-8D03-464B-96A9-6CAF0C425D99}" type="pres">
      <dgm:prSet presAssocID="{9CC50E6D-E1E3-4C89-A89A-C7C66B1D0628}" presName="compNode" presStyleCnt="0"/>
      <dgm:spPr/>
    </dgm:pt>
    <dgm:pt modelId="{C8E61551-C1C9-4977-961B-F33B7CCBCC6C}" type="pres">
      <dgm:prSet presAssocID="{9CC50E6D-E1E3-4C89-A89A-C7C66B1D0628}" presName="iconBgRect" presStyleLbl="bgShp" presStyleIdx="3" presStyleCnt="4"/>
      <dgm:spPr/>
    </dgm:pt>
    <dgm:pt modelId="{93827FA7-8711-4F0B-82E1-2D8CFB15687F}" type="pres">
      <dgm:prSet presAssocID="{9CC50E6D-E1E3-4C89-A89A-C7C66B1D062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30BC604D-D445-473F-9848-84514C87EB0B}" type="pres">
      <dgm:prSet presAssocID="{9CC50E6D-E1E3-4C89-A89A-C7C66B1D0628}" presName="spaceRect" presStyleCnt="0"/>
      <dgm:spPr/>
    </dgm:pt>
    <dgm:pt modelId="{47FBE50B-DE0E-4E12-BFA0-F310D160E592}" type="pres">
      <dgm:prSet presAssocID="{9CC50E6D-E1E3-4C89-A89A-C7C66B1D0628}" presName="textRect" presStyleLbl="revTx" presStyleIdx="3" presStyleCnt="4">
        <dgm:presLayoutVars>
          <dgm:chMax val="1"/>
          <dgm:chPref val="1"/>
        </dgm:presLayoutVars>
      </dgm:prSet>
      <dgm:spPr/>
    </dgm:pt>
  </dgm:ptLst>
  <dgm:cxnLst>
    <dgm:cxn modelId="{C2BBA122-64F9-4E7D-8A5D-C43EE3285849}" type="presOf" srcId="{DD37CB83-9737-48EA-80D5-DE2774258E1F}" destId="{6CC4B30E-0454-4BD8-A0A0-F1EA674CCA14}" srcOrd="0" destOrd="0" presId="urn:microsoft.com/office/officeart/2018/2/layout/IconCircleList"/>
    <dgm:cxn modelId="{29217F36-9C66-4EDD-9F46-D726852727CF}" type="presOf" srcId="{BBD9CDB4-5191-4E47-89D7-AE3DC8F1B961}" destId="{7505D2B8-6884-40F4-B214-7F7717261829}" srcOrd="0" destOrd="0" presId="urn:microsoft.com/office/officeart/2018/2/layout/IconCircleList"/>
    <dgm:cxn modelId="{2F0D6745-AA43-445F-A7B2-FEC6ABDB3273}" srcId="{BBD9CDB4-5191-4E47-89D7-AE3DC8F1B961}" destId="{B0B26AC6-B464-433B-83A3-BFCB7A460B59}" srcOrd="1" destOrd="0" parTransId="{283F9100-2FAE-41E0-85A7-8BA230F0571D}" sibTransId="{DD37CB83-9737-48EA-80D5-DE2774258E1F}"/>
    <dgm:cxn modelId="{7433134B-7579-441F-8A52-88FE30199F8D}" type="presOf" srcId="{05C90C22-DAEA-4F58-A20F-D7E770A71B0E}" destId="{A70F8661-52F9-42B7-81E4-723D878CCE63}" srcOrd="0" destOrd="0" presId="urn:microsoft.com/office/officeart/2018/2/layout/IconCircleList"/>
    <dgm:cxn modelId="{EDA0F966-8720-46B6-8F88-A73C57A88958}" type="presOf" srcId="{9CC50E6D-E1E3-4C89-A89A-C7C66B1D0628}" destId="{47FBE50B-DE0E-4E12-BFA0-F310D160E592}" srcOrd="0" destOrd="0" presId="urn:microsoft.com/office/officeart/2018/2/layout/IconCircleList"/>
    <dgm:cxn modelId="{A613FD77-4545-46C9-8405-9F7AD4D0DEC3}" srcId="{BBD9CDB4-5191-4E47-89D7-AE3DC8F1B961}" destId="{4D885C9E-C60B-469B-81CD-24EE21BF7887}" srcOrd="2" destOrd="0" parTransId="{0EF239C2-A7A7-4494-B603-27AB37292EC0}" sibTransId="{ABF5B6BA-BD95-4CFB-BE8C-BB3751ED825C}"/>
    <dgm:cxn modelId="{B0178379-CD57-4059-A660-60E77A6D82B2}" srcId="{BBD9CDB4-5191-4E47-89D7-AE3DC8F1B961}" destId="{9CC50E6D-E1E3-4C89-A89A-C7C66B1D0628}" srcOrd="3" destOrd="0" parTransId="{38427BCF-B9CF-4D9C-8B08-88E42B6DF7AC}" sibTransId="{6109EB79-3807-4AB9-ABDA-BD2BF060EC3D}"/>
    <dgm:cxn modelId="{5E43128F-55D6-4B2A-8FFA-DF4CC78AA497}" type="presOf" srcId="{B0B26AC6-B464-433B-83A3-BFCB7A460B59}" destId="{3651C224-1FFB-4ACC-AD1A-6C8F736254D3}" srcOrd="0" destOrd="0" presId="urn:microsoft.com/office/officeart/2018/2/layout/IconCircleList"/>
    <dgm:cxn modelId="{F1092398-0BB0-4D57-9661-24DA75E67431}" srcId="{BBD9CDB4-5191-4E47-89D7-AE3DC8F1B961}" destId="{05C90C22-DAEA-4F58-A20F-D7E770A71B0E}" srcOrd="0" destOrd="0" parTransId="{01C0F414-42FA-4703-8B7E-E6782BDCC218}" sibTransId="{806D1E3B-EC39-4F94-884E-EEE4E73D219C}"/>
    <dgm:cxn modelId="{3A0EE7E2-FD3E-4543-8FB4-B4E7CC30C581}" type="presOf" srcId="{806D1E3B-EC39-4F94-884E-EEE4E73D219C}" destId="{F1D95D55-956F-4956-BDAA-DC20D63B7CCB}" srcOrd="0" destOrd="0" presId="urn:microsoft.com/office/officeart/2018/2/layout/IconCircleList"/>
    <dgm:cxn modelId="{D28EEBEB-99C4-4F48-AFB9-EA84B3A88AC7}" type="presOf" srcId="{4D885C9E-C60B-469B-81CD-24EE21BF7887}" destId="{DD981512-805E-424A-9B3F-C4550E58F1D1}" srcOrd="0" destOrd="0" presId="urn:microsoft.com/office/officeart/2018/2/layout/IconCircleList"/>
    <dgm:cxn modelId="{07E066F5-DDE5-4CFA-938D-956E224D1423}" type="presOf" srcId="{ABF5B6BA-BD95-4CFB-BE8C-BB3751ED825C}" destId="{BA6C2069-46DD-4CE5-963E-41DE2DA6C4D5}" srcOrd="0" destOrd="0" presId="urn:microsoft.com/office/officeart/2018/2/layout/IconCircleList"/>
    <dgm:cxn modelId="{FA908868-7F60-45B2-9E42-73C36FA04BC7}" type="presParOf" srcId="{7505D2B8-6884-40F4-B214-7F7717261829}" destId="{D9ACFDAB-68A9-471A-A56F-A7E9109D5AB6}" srcOrd="0" destOrd="0" presId="urn:microsoft.com/office/officeart/2018/2/layout/IconCircleList"/>
    <dgm:cxn modelId="{5DA3BDD9-947C-4CCD-8396-6B8ECF243008}" type="presParOf" srcId="{D9ACFDAB-68A9-471A-A56F-A7E9109D5AB6}" destId="{D789C47E-CDD0-4C45-AA0D-672D9E2922ED}" srcOrd="0" destOrd="0" presId="urn:microsoft.com/office/officeart/2018/2/layout/IconCircleList"/>
    <dgm:cxn modelId="{83554AB7-888A-4218-9436-011284F5F790}" type="presParOf" srcId="{D789C47E-CDD0-4C45-AA0D-672D9E2922ED}" destId="{B2CA2E88-0766-4CDE-8BB2-2061B2FD5E07}" srcOrd="0" destOrd="0" presId="urn:microsoft.com/office/officeart/2018/2/layout/IconCircleList"/>
    <dgm:cxn modelId="{C8329D88-8972-420E-B7A5-8447606F1213}" type="presParOf" srcId="{D789C47E-CDD0-4C45-AA0D-672D9E2922ED}" destId="{684725AA-1379-4157-8CFD-3DAEA2ACFAC2}" srcOrd="1" destOrd="0" presId="urn:microsoft.com/office/officeart/2018/2/layout/IconCircleList"/>
    <dgm:cxn modelId="{6BCEC829-6C6B-4ED1-9316-AF881AEB1E4C}" type="presParOf" srcId="{D789C47E-CDD0-4C45-AA0D-672D9E2922ED}" destId="{6AA71D90-1F07-4EAB-8D1F-0B2D12A967B3}" srcOrd="2" destOrd="0" presId="urn:microsoft.com/office/officeart/2018/2/layout/IconCircleList"/>
    <dgm:cxn modelId="{E45A0800-4DFE-4143-A50C-549A94AE7F7B}" type="presParOf" srcId="{D789C47E-CDD0-4C45-AA0D-672D9E2922ED}" destId="{A70F8661-52F9-42B7-81E4-723D878CCE63}" srcOrd="3" destOrd="0" presId="urn:microsoft.com/office/officeart/2018/2/layout/IconCircleList"/>
    <dgm:cxn modelId="{880D6417-E2A1-4B86-83D4-CFC48933C680}" type="presParOf" srcId="{D9ACFDAB-68A9-471A-A56F-A7E9109D5AB6}" destId="{F1D95D55-956F-4956-BDAA-DC20D63B7CCB}" srcOrd="1" destOrd="0" presId="urn:microsoft.com/office/officeart/2018/2/layout/IconCircleList"/>
    <dgm:cxn modelId="{4C821EEA-4956-415E-A04F-15B6DABB170A}" type="presParOf" srcId="{D9ACFDAB-68A9-471A-A56F-A7E9109D5AB6}" destId="{A6944B27-9DAB-43AA-BAC0-E0DBD52756D3}" srcOrd="2" destOrd="0" presId="urn:microsoft.com/office/officeart/2018/2/layout/IconCircleList"/>
    <dgm:cxn modelId="{8DF8D690-E2AD-4FC2-BAA1-674EFF153C64}" type="presParOf" srcId="{A6944B27-9DAB-43AA-BAC0-E0DBD52756D3}" destId="{E016B3EF-EDF6-46B8-804B-CC3D6725348D}" srcOrd="0" destOrd="0" presId="urn:microsoft.com/office/officeart/2018/2/layout/IconCircleList"/>
    <dgm:cxn modelId="{3E1EA10F-7B97-4E8B-922A-AA303911F80E}" type="presParOf" srcId="{A6944B27-9DAB-43AA-BAC0-E0DBD52756D3}" destId="{229F2110-0552-46D4-9738-1D6D86C08A5F}" srcOrd="1" destOrd="0" presId="urn:microsoft.com/office/officeart/2018/2/layout/IconCircleList"/>
    <dgm:cxn modelId="{C8A181F6-B62E-43FA-B6D4-B16355D98F09}" type="presParOf" srcId="{A6944B27-9DAB-43AA-BAC0-E0DBD52756D3}" destId="{A2D68BBB-308E-4EB4-A680-57907C17F8CF}" srcOrd="2" destOrd="0" presId="urn:microsoft.com/office/officeart/2018/2/layout/IconCircleList"/>
    <dgm:cxn modelId="{42B00D45-78B6-4942-A91F-0B4548A26882}" type="presParOf" srcId="{A6944B27-9DAB-43AA-BAC0-E0DBD52756D3}" destId="{3651C224-1FFB-4ACC-AD1A-6C8F736254D3}" srcOrd="3" destOrd="0" presId="urn:microsoft.com/office/officeart/2018/2/layout/IconCircleList"/>
    <dgm:cxn modelId="{978DD63D-0F66-4028-9357-2F2CA4618338}" type="presParOf" srcId="{D9ACFDAB-68A9-471A-A56F-A7E9109D5AB6}" destId="{6CC4B30E-0454-4BD8-A0A0-F1EA674CCA14}" srcOrd="3" destOrd="0" presId="urn:microsoft.com/office/officeart/2018/2/layout/IconCircleList"/>
    <dgm:cxn modelId="{C60E5009-7012-4805-BD2C-CC2C1962CC3A}" type="presParOf" srcId="{D9ACFDAB-68A9-471A-A56F-A7E9109D5AB6}" destId="{1E520FFB-26BB-46F8-9EB8-E8D0944696D6}" srcOrd="4" destOrd="0" presId="urn:microsoft.com/office/officeart/2018/2/layout/IconCircleList"/>
    <dgm:cxn modelId="{7233A67D-07C9-4D25-8649-FF5367F19C73}" type="presParOf" srcId="{1E520FFB-26BB-46F8-9EB8-E8D0944696D6}" destId="{4E6828BD-C68F-4539-BE6F-2DA9D634CA66}" srcOrd="0" destOrd="0" presId="urn:microsoft.com/office/officeart/2018/2/layout/IconCircleList"/>
    <dgm:cxn modelId="{A57B8D02-8945-47E5-8CD6-F8C534731BC6}" type="presParOf" srcId="{1E520FFB-26BB-46F8-9EB8-E8D0944696D6}" destId="{560773FA-B7D2-4717-AE04-711998EFA516}" srcOrd="1" destOrd="0" presId="urn:microsoft.com/office/officeart/2018/2/layout/IconCircleList"/>
    <dgm:cxn modelId="{00AB230F-5C0C-4BF9-A368-8E1D2142FFFE}" type="presParOf" srcId="{1E520FFB-26BB-46F8-9EB8-E8D0944696D6}" destId="{ECFDBDCF-F5BE-4494-ABEC-D090153F136F}" srcOrd="2" destOrd="0" presId="urn:microsoft.com/office/officeart/2018/2/layout/IconCircleList"/>
    <dgm:cxn modelId="{B2E339A1-2EA8-41B9-BCC1-312885EF9FAC}" type="presParOf" srcId="{1E520FFB-26BB-46F8-9EB8-E8D0944696D6}" destId="{DD981512-805E-424A-9B3F-C4550E58F1D1}" srcOrd="3" destOrd="0" presId="urn:microsoft.com/office/officeart/2018/2/layout/IconCircleList"/>
    <dgm:cxn modelId="{F992A3C9-A62C-481D-BD93-9F2DCA22CD6C}" type="presParOf" srcId="{D9ACFDAB-68A9-471A-A56F-A7E9109D5AB6}" destId="{BA6C2069-46DD-4CE5-963E-41DE2DA6C4D5}" srcOrd="5" destOrd="0" presId="urn:microsoft.com/office/officeart/2018/2/layout/IconCircleList"/>
    <dgm:cxn modelId="{0B7F94AD-232D-4737-B6FE-0730D1901A37}" type="presParOf" srcId="{D9ACFDAB-68A9-471A-A56F-A7E9109D5AB6}" destId="{E1C0F027-8D03-464B-96A9-6CAF0C425D99}" srcOrd="6" destOrd="0" presId="urn:microsoft.com/office/officeart/2018/2/layout/IconCircleList"/>
    <dgm:cxn modelId="{B9623C0A-1D04-4503-834C-8D8C9EED41BA}" type="presParOf" srcId="{E1C0F027-8D03-464B-96A9-6CAF0C425D99}" destId="{C8E61551-C1C9-4977-961B-F33B7CCBCC6C}" srcOrd="0" destOrd="0" presId="urn:microsoft.com/office/officeart/2018/2/layout/IconCircleList"/>
    <dgm:cxn modelId="{4C99B8D9-24DA-4782-868F-C2F8451B8423}" type="presParOf" srcId="{E1C0F027-8D03-464B-96A9-6CAF0C425D99}" destId="{93827FA7-8711-4F0B-82E1-2D8CFB15687F}" srcOrd="1" destOrd="0" presId="urn:microsoft.com/office/officeart/2018/2/layout/IconCircleList"/>
    <dgm:cxn modelId="{76203B7D-415A-40FB-B6FD-727F918A0D3A}" type="presParOf" srcId="{E1C0F027-8D03-464B-96A9-6CAF0C425D99}" destId="{30BC604D-D445-473F-9848-84514C87EB0B}" srcOrd="2" destOrd="0" presId="urn:microsoft.com/office/officeart/2018/2/layout/IconCircleList"/>
    <dgm:cxn modelId="{5B3D8E60-9357-4440-A310-589D3191DF08}" type="presParOf" srcId="{E1C0F027-8D03-464B-96A9-6CAF0C425D99}" destId="{47FBE50B-DE0E-4E12-BFA0-F310D160E59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E504B-8A24-4F7B-A41E-88F64AE25941}">
      <dsp:nvSpPr>
        <dsp:cNvPr id="0" name=""/>
        <dsp:cNvSpPr/>
      </dsp:nvSpPr>
      <dsp:spPr>
        <a:xfrm>
          <a:off x="0" y="0"/>
          <a:ext cx="7937500" cy="101352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UK land is currently a net contributor to the </a:t>
          </a:r>
          <a:r>
            <a:rPr lang="en-US" sz="1600" b="1" kern="1200"/>
            <a:t>climate crisis </a:t>
          </a:r>
          <a:r>
            <a:rPr lang="en-US" sz="1600" kern="1200"/>
            <a:t>which we need to tackle.  At the same time, we have an ongoing </a:t>
          </a:r>
          <a:r>
            <a:rPr lang="en-US" sz="1600" b="1" kern="1200"/>
            <a:t>nature crisis </a:t>
          </a:r>
          <a:r>
            <a:rPr lang="en-US" sz="1600" kern="1200"/>
            <a:t>and we need to </a:t>
          </a:r>
          <a:r>
            <a:rPr lang="en-US" sz="1600" b="1" kern="1200"/>
            <a:t>feed ourselves well</a:t>
          </a:r>
          <a:r>
            <a:rPr lang="en-US" sz="1600" kern="1200"/>
            <a:t>. </a:t>
          </a:r>
        </a:p>
      </dsp:txBody>
      <dsp:txXfrm>
        <a:off x="29685" y="29685"/>
        <a:ext cx="6758186" cy="954153"/>
      </dsp:txXfrm>
    </dsp:sp>
    <dsp:sp modelId="{6E2F5234-5EE6-4C46-AFDF-B8CF283F1F48}">
      <dsp:nvSpPr>
        <dsp:cNvPr id="0" name=""/>
        <dsp:cNvSpPr/>
      </dsp:nvSpPr>
      <dsp:spPr>
        <a:xfrm>
          <a:off x="664765" y="1197800"/>
          <a:ext cx="7937500" cy="101352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Emissions from farming (and peatlands) can be reduced, but almost certainly not to zero – so we need to enhance sinks from soils and plants </a:t>
          </a:r>
          <a:r>
            <a:rPr lang="en-US" sz="1600" u="sng" kern="1200" dirty="0"/>
            <a:t>just to get the land sector to net zero</a:t>
          </a:r>
          <a:endParaRPr lang="en-US" sz="1600" kern="1200" dirty="0"/>
        </a:p>
      </dsp:txBody>
      <dsp:txXfrm>
        <a:off x="694450" y="1227485"/>
        <a:ext cx="6554574" cy="954153"/>
      </dsp:txXfrm>
    </dsp:sp>
    <dsp:sp modelId="{092F61AD-9319-41DF-B1B8-2BA6FF08741C}">
      <dsp:nvSpPr>
        <dsp:cNvPr id="0" name=""/>
        <dsp:cNvSpPr/>
      </dsp:nvSpPr>
      <dsp:spPr>
        <a:xfrm>
          <a:off x="1319609" y="2395601"/>
          <a:ext cx="7937500" cy="101352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Land </a:t>
          </a:r>
          <a:r>
            <a:rPr lang="en-US" sz="1600" b="1" kern="1200" dirty="0"/>
            <a:t>is finite</a:t>
          </a:r>
          <a:r>
            <a:rPr lang="en-US" sz="1600" kern="1200" dirty="0"/>
            <a:t>! So how do we ensure we are making the best use of it.</a:t>
          </a:r>
        </a:p>
      </dsp:txBody>
      <dsp:txXfrm>
        <a:off x="1349294" y="2425286"/>
        <a:ext cx="6564495" cy="954153"/>
      </dsp:txXfrm>
    </dsp:sp>
    <dsp:sp modelId="{B68277F8-E1A9-4879-BD1A-400CEB8765B7}">
      <dsp:nvSpPr>
        <dsp:cNvPr id="0" name=""/>
        <dsp:cNvSpPr/>
      </dsp:nvSpPr>
      <dsp:spPr>
        <a:xfrm>
          <a:off x="1984374" y="3593401"/>
          <a:ext cx="7937500" cy="101352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u="sng" kern="1200"/>
            <a:t>How do we make the right choices?  </a:t>
          </a:r>
          <a:endParaRPr lang="en-US" sz="1600" kern="1200"/>
        </a:p>
      </dsp:txBody>
      <dsp:txXfrm>
        <a:off x="2014059" y="3623086"/>
        <a:ext cx="6554574" cy="954153"/>
      </dsp:txXfrm>
    </dsp:sp>
    <dsp:sp modelId="{84134118-9210-4894-A63C-305B4A79CEC7}">
      <dsp:nvSpPr>
        <dsp:cNvPr id="0" name=""/>
        <dsp:cNvSpPr/>
      </dsp:nvSpPr>
      <dsp:spPr>
        <a:xfrm>
          <a:off x="7278709" y="776266"/>
          <a:ext cx="658790" cy="658790"/>
        </a:xfrm>
        <a:prstGeom prst="downArrow">
          <a:avLst>
            <a:gd name="adj1" fmla="val 55000"/>
            <a:gd name="adj2" fmla="val 45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426937" y="776266"/>
        <a:ext cx="362334" cy="495739"/>
      </dsp:txXfrm>
    </dsp:sp>
    <dsp:sp modelId="{DAD82B10-C826-4FBF-AEAA-7D0057EEBB77}">
      <dsp:nvSpPr>
        <dsp:cNvPr id="0" name=""/>
        <dsp:cNvSpPr/>
      </dsp:nvSpPr>
      <dsp:spPr>
        <a:xfrm>
          <a:off x="7943475" y="1974067"/>
          <a:ext cx="658790" cy="658790"/>
        </a:xfrm>
        <a:prstGeom prst="downArrow">
          <a:avLst>
            <a:gd name="adj1" fmla="val 55000"/>
            <a:gd name="adj2" fmla="val 45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091703" y="1974067"/>
        <a:ext cx="362334" cy="495739"/>
      </dsp:txXfrm>
    </dsp:sp>
    <dsp:sp modelId="{619C79CB-0E8B-4BB8-A6C6-B495E8447CE4}">
      <dsp:nvSpPr>
        <dsp:cNvPr id="0" name=""/>
        <dsp:cNvSpPr/>
      </dsp:nvSpPr>
      <dsp:spPr>
        <a:xfrm>
          <a:off x="8598319" y="3171867"/>
          <a:ext cx="658790" cy="658790"/>
        </a:xfrm>
        <a:prstGeom prst="downArrow">
          <a:avLst>
            <a:gd name="adj1" fmla="val 55000"/>
            <a:gd name="adj2" fmla="val 45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a:p>
      </dsp:txBody>
      <dsp:txXfrm>
        <a:off x="8746547" y="3171867"/>
        <a:ext cx="362334" cy="495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A2E88-0766-4CDE-8BB2-2061B2FD5E07}">
      <dsp:nvSpPr>
        <dsp:cNvPr id="0" name=""/>
        <dsp:cNvSpPr/>
      </dsp:nvSpPr>
      <dsp:spPr>
        <a:xfrm>
          <a:off x="111680" y="627909"/>
          <a:ext cx="1283964" cy="128396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4725AA-1379-4157-8CFD-3DAEA2ACFAC2}">
      <dsp:nvSpPr>
        <dsp:cNvPr id="0" name=""/>
        <dsp:cNvSpPr/>
      </dsp:nvSpPr>
      <dsp:spPr>
        <a:xfrm>
          <a:off x="381312" y="897542"/>
          <a:ext cx="744699" cy="744699"/>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0F8661-52F9-42B7-81E4-723D878CCE63}">
      <dsp:nvSpPr>
        <dsp:cNvPr id="0" name=""/>
        <dsp:cNvSpPr/>
      </dsp:nvSpPr>
      <dsp:spPr>
        <a:xfrm>
          <a:off x="1670779" y="627909"/>
          <a:ext cx="3026486" cy="128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LUF can help guide a strategic approach to change</a:t>
          </a:r>
        </a:p>
      </dsp:txBody>
      <dsp:txXfrm>
        <a:off x="1670779" y="627909"/>
        <a:ext cx="3026486" cy="1283964"/>
      </dsp:txXfrm>
    </dsp:sp>
    <dsp:sp modelId="{E016B3EF-EDF6-46B8-804B-CC3D6725348D}">
      <dsp:nvSpPr>
        <dsp:cNvPr id="0" name=""/>
        <dsp:cNvSpPr/>
      </dsp:nvSpPr>
      <dsp:spPr>
        <a:xfrm>
          <a:off x="5224608" y="627909"/>
          <a:ext cx="1283964" cy="128396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9F2110-0552-46D4-9738-1D6D86C08A5F}">
      <dsp:nvSpPr>
        <dsp:cNvPr id="0" name=""/>
        <dsp:cNvSpPr/>
      </dsp:nvSpPr>
      <dsp:spPr>
        <a:xfrm>
          <a:off x="5494241" y="897542"/>
          <a:ext cx="744699" cy="744699"/>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51C224-1FFB-4ACC-AD1A-6C8F736254D3}">
      <dsp:nvSpPr>
        <dsp:cNvPr id="0" name=""/>
        <dsp:cNvSpPr/>
      </dsp:nvSpPr>
      <dsp:spPr>
        <a:xfrm>
          <a:off x="6783707" y="627909"/>
          <a:ext cx="3026486" cy="128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They can help provide structure and facilitate engagement</a:t>
          </a:r>
        </a:p>
      </dsp:txBody>
      <dsp:txXfrm>
        <a:off x="6783707" y="627909"/>
        <a:ext cx="3026486" cy="1283964"/>
      </dsp:txXfrm>
    </dsp:sp>
    <dsp:sp modelId="{4E6828BD-C68F-4539-BE6F-2DA9D634CA66}">
      <dsp:nvSpPr>
        <dsp:cNvPr id="0" name=""/>
        <dsp:cNvSpPr/>
      </dsp:nvSpPr>
      <dsp:spPr>
        <a:xfrm>
          <a:off x="111680" y="2695051"/>
          <a:ext cx="1283964" cy="128396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0773FA-B7D2-4717-AE04-711998EFA516}">
      <dsp:nvSpPr>
        <dsp:cNvPr id="0" name=""/>
        <dsp:cNvSpPr/>
      </dsp:nvSpPr>
      <dsp:spPr>
        <a:xfrm>
          <a:off x="381312" y="2964683"/>
          <a:ext cx="744699" cy="744699"/>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981512-805E-424A-9B3F-C4550E58F1D1}">
      <dsp:nvSpPr>
        <dsp:cNvPr id="0" name=""/>
        <dsp:cNvSpPr/>
      </dsp:nvSpPr>
      <dsp:spPr>
        <a:xfrm>
          <a:off x="1670779" y="2695051"/>
          <a:ext cx="3026486" cy="128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Mediate local aspirations and national targets</a:t>
          </a:r>
        </a:p>
      </dsp:txBody>
      <dsp:txXfrm>
        <a:off x="1670779" y="2695051"/>
        <a:ext cx="3026486" cy="1283964"/>
      </dsp:txXfrm>
    </dsp:sp>
    <dsp:sp modelId="{C8E61551-C1C9-4977-961B-F33B7CCBCC6C}">
      <dsp:nvSpPr>
        <dsp:cNvPr id="0" name=""/>
        <dsp:cNvSpPr/>
      </dsp:nvSpPr>
      <dsp:spPr>
        <a:xfrm>
          <a:off x="5224608" y="2695051"/>
          <a:ext cx="1283964" cy="128396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827FA7-8711-4F0B-82E1-2D8CFB15687F}">
      <dsp:nvSpPr>
        <dsp:cNvPr id="0" name=""/>
        <dsp:cNvSpPr/>
      </dsp:nvSpPr>
      <dsp:spPr>
        <a:xfrm>
          <a:off x="5494241" y="2964683"/>
          <a:ext cx="744699" cy="744699"/>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FBE50B-DE0E-4E12-BFA0-F310D160E592}">
      <dsp:nvSpPr>
        <dsp:cNvPr id="0" name=""/>
        <dsp:cNvSpPr/>
      </dsp:nvSpPr>
      <dsp:spPr>
        <a:xfrm>
          <a:off x="6783707" y="2695051"/>
          <a:ext cx="3026486" cy="128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t>Help direct funding to the most appropriate projects</a:t>
          </a:r>
        </a:p>
      </dsp:txBody>
      <dsp:txXfrm>
        <a:off x="6783707" y="2695051"/>
        <a:ext cx="3026486" cy="128396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dirty="0"/>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04EA66E5-D4C8-451A-A79A-62EFF545038A}" type="datetimeFigureOut">
              <a:rPr lang="en-GB" smtClean="0"/>
              <a:t>27/01/2023</a:t>
            </a:fld>
            <a:endParaRPr lang="en-GB" dirty="0"/>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dirty="0"/>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8F713160-4364-49B7-B6F4-0223795F11E5}" type="slidenum">
              <a:rPr lang="en-GB" smtClean="0"/>
              <a:t>‹#›</a:t>
            </a:fld>
            <a:endParaRPr lang="en-GB" dirty="0"/>
          </a:p>
        </p:txBody>
      </p:sp>
    </p:spTree>
    <p:extLst>
      <p:ext uri="{BB962C8B-B14F-4D97-AF65-F5344CB8AC3E}">
        <p14:creationId xmlns:p14="http://schemas.microsoft.com/office/powerpoint/2010/main" val="291207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Add partner logos</a:t>
            </a:r>
          </a:p>
        </p:txBody>
      </p:sp>
      <p:sp>
        <p:nvSpPr>
          <p:cNvPr id="4" name="Slide Number Placeholder 3"/>
          <p:cNvSpPr>
            <a:spLocks noGrp="1"/>
          </p:cNvSpPr>
          <p:nvPr>
            <p:ph type="sldNum" sz="quarter" idx="5"/>
          </p:nvPr>
        </p:nvSpPr>
        <p:spPr/>
        <p:txBody>
          <a:bodyPr/>
          <a:lstStyle/>
          <a:p>
            <a:fld id="{8F713160-4364-49B7-B6F4-0223795F11E5}" type="slidenum">
              <a:rPr lang="en-GB" smtClean="0"/>
              <a:t>1</a:t>
            </a:fld>
            <a:endParaRPr lang="en-GB"/>
          </a:p>
        </p:txBody>
      </p:sp>
    </p:spTree>
    <p:extLst>
      <p:ext uri="{BB962C8B-B14F-4D97-AF65-F5344CB8AC3E}">
        <p14:creationId xmlns:p14="http://schemas.microsoft.com/office/powerpoint/2010/main" val="4118947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1800" marR="0" lvl="0" indent="-431800" algn="l" defTabSz="914400" rtl="0" eaLnBrk="1" fontAlgn="auto" latinLnBrk="0" hangingPunct="1">
              <a:lnSpc>
                <a:spcPct val="100000"/>
              </a:lnSpc>
              <a:spcBef>
                <a:spcPts val="0"/>
              </a:spcBef>
              <a:spcAft>
                <a:spcPts val="0"/>
              </a:spcAft>
              <a:buClrTx/>
              <a:buSzTx/>
              <a:buFontTx/>
              <a:buNone/>
              <a:tabLst/>
              <a:defRPr/>
            </a:pPr>
            <a:r>
              <a:rPr lang="en-US" sz="1200" u="sng" dirty="0">
                <a:ea typeface="verdana"/>
              </a:rPr>
              <a:t>In this session we are going to explore:</a:t>
            </a:r>
          </a:p>
          <a:p>
            <a:pPr marL="431800" marR="0" lvl="0" indent="-431800" algn="l" defTabSz="914400" rtl="0" eaLnBrk="1" fontAlgn="auto" latinLnBrk="0" hangingPunct="1">
              <a:lnSpc>
                <a:spcPct val="100000"/>
              </a:lnSpc>
              <a:spcBef>
                <a:spcPts val="0"/>
              </a:spcBef>
              <a:spcAft>
                <a:spcPts val="0"/>
              </a:spcAft>
              <a:buClrTx/>
              <a:buSzTx/>
              <a:buFontTx/>
              <a:buNone/>
              <a:tabLst/>
              <a:defRPr/>
            </a:pPr>
            <a:r>
              <a:rPr lang="en-US" sz="1200" u="sng" dirty="0">
                <a:ea typeface="verdana"/>
              </a:rPr>
              <a:t>How do we make the right choices about how to manage our land and what land use to focus on where? </a:t>
            </a:r>
          </a:p>
          <a:p>
            <a:pPr marL="431800" marR="0" lvl="0" indent="-431800" algn="l" defTabSz="914400" rtl="0" eaLnBrk="1" fontAlgn="auto" latinLnBrk="0" hangingPunct="1">
              <a:lnSpc>
                <a:spcPct val="100000"/>
              </a:lnSpc>
              <a:spcBef>
                <a:spcPts val="0"/>
              </a:spcBef>
              <a:spcAft>
                <a:spcPts val="0"/>
              </a:spcAft>
              <a:buClrTx/>
              <a:buSzTx/>
              <a:buFontTx/>
              <a:buNone/>
              <a:tabLst/>
              <a:defRPr/>
            </a:pPr>
            <a:r>
              <a:rPr lang="en-US" sz="1200" u="sng" dirty="0">
                <a:ea typeface="verdana"/>
              </a:rPr>
              <a:t>How do we determine how to manage our farmland to get the best return for people, nature and the climate?</a:t>
            </a:r>
          </a:p>
          <a:p>
            <a:pPr marL="431800" marR="0" lvl="0" indent="-431800" algn="l" defTabSz="914400" rtl="0" eaLnBrk="1" fontAlgn="auto" latinLnBrk="0" hangingPunct="1">
              <a:lnSpc>
                <a:spcPct val="100000"/>
              </a:lnSpc>
              <a:spcBef>
                <a:spcPts val="0"/>
              </a:spcBef>
              <a:spcAft>
                <a:spcPts val="0"/>
              </a:spcAft>
              <a:buClrTx/>
              <a:buSzTx/>
              <a:buFontTx/>
              <a:buNone/>
              <a:tabLst/>
              <a:defRPr/>
            </a:pPr>
            <a:r>
              <a:rPr lang="en-US" sz="1200" u="sng" dirty="0">
                <a:ea typeface="verdana"/>
              </a:rPr>
              <a:t>What is stopping us make changes and what could help us?  </a:t>
            </a:r>
          </a:p>
          <a:p>
            <a:pPr marL="431800" indent="-431800"/>
            <a:endParaRPr lang="en-US" dirty="0"/>
          </a:p>
          <a:p>
            <a:pPr marL="431800" indent="-431800"/>
            <a:endParaRPr lang="en-US" dirty="0"/>
          </a:p>
          <a:p>
            <a:pPr marL="431800" indent="-431800"/>
            <a:r>
              <a:rPr lang="en-US" dirty="0"/>
              <a:t>UK land is currently a net contributor to the </a:t>
            </a:r>
            <a:r>
              <a:rPr lang="en-US" b="1" dirty="0"/>
              <a:t>climate crisis </a:t>
            </a:r>
            <a:r>
              <a:rPr lang="en-US" dirty="0"/>
              <a:t>– emissions from agriculture and degraded peatlands outweigh sequestration from soils and plants</a:t>
            </a:r>
          </a:p>
          <a:p>
            <a:pPr marL="431800" indent="-431800"/>
            <a:r>
              <a:rPr lang="en-US" dirty="0">
                <a:ea typeface="verdana"/>
              </a:rPr>
              <a:t>Emissions from farming (and peatlands) can be reduced, but almost certainly not to zero (due to CH</a:t>
            </a:r>
            <a:r>
              <a:rPr lang="en-US" baseline="-25000" dirty="0">
                <a:ea typeface="verdana"/>
              </a:rPr>
              <a:t>4</a:t>
            </a:r>
            <a:r>
              <a:rPr lang="en-US" dirty="0">
                <a:ea typeface="verdana"/>
              </a:rPr>
              <a:t> and N</a:t>
            </a:r>
            <a:r>
              <a:rPr lang="en-US" baseline="-25000" dirty="0">
                <a:ea typeface="verdana"/>
              </a:rPr>
              <a:t>2</a:t>
            </a:r>
            <a:r>
              <a:rPr lang="en-US" dirty="0">
                <a:ea typeface="verdana"/>
              </a:rPr>
              <a:t>O) </a:t>
            </a:r>
            <a:r>
              <a:rPr lang="en-US" dirty="0">
                <a:ea typeface="+mn-lt"/>
                <a:cs typeface="+mn-lt"/>
              </a:rPr>
              <a:t>–</a:t>
            </a:r>
            <a:r>
              <a:rPr lang="en-US" dirty="0">
                <a:ea typeface="verdana"/>
              </a:rPr>
              <a:t> so we need to enhance sinks from soils and plants </a:t>
            </a:r>
            <a:r>
              <a:rPr lang="en-US" u="sng" dirty="0">
                <a:ea typeface="verdana"/>
              </a:rPr>
              <a:t>just to get the land sector to net zero</a:t>
            </a:r>
          </a:p>
          <a:p>
            <a:pPr marL="431800" indent="-431800"/>
            <a:r>
              <a:rPr lang="en-US" dirty="0">
                <a:ea typeface="verdana"/>
              </a:rPr>
              <a:t>At the same time, we have an ongoing </a:t>
            </a:r>
            <a:r>
              <a:rPr lang="en-US" b="1" dirty="0">
                <a:ea typeface="verdana"/>
              </a:rPr>
              <a:t>nature crisis</a:t>
            </a:r>
            <a:r>
              <a:rPr lang="en-US" dirty="0">
                <a:ea typeface="verdana"/>
              </a:rPr>
              <a:t>. The two need to be tackled together.</a:t>
            </a:r>
          </a:p>
          <a:p>
            <a:pPr marL="431800" indent="-431800"/>
            <a:r>
              <a:rPr lang="en-US" b="1" dirty="0">
                <a:ea typeface="verdana"/>
              </a:rPr>
              <a:t>Food </a:t>
            </a:r>
            <a:r>
              <a:rPr lang="en-US" dirty="0">
                <a:ea typeface="verdana"/>
              </a:rPr>
              <a:t>(we need to produce enough that we don't increase our overseas footprint – though that doesn't necessarily mean we need to maintain production. Demand-side measures can ease pressure).</a:t>
            </a:r>
            <a:endParaRPr lang="en-US" b="1" dirty="0">
              <a:ea typeface="verdana"/>
            </a:endParaRPr>
          </a:p>
          <a:p>
            <a:pPr marL="431800" indent="-431800">
              <a:buFont typeface="Constantia"/>
              <a:buAutoNum type="arabicPeriod"/>
            </a:pPr>
            <a:r>
              <a:rPr lang="en-US" u="sng" dirty="0">
                <a:ea typeface="verdana"/>
              </a:rPr>
              <a:t>Land is finite</a:t>
            </a:r>
            <a:r>
              <a:rPr lang="en-US" dirty="0">
                <a:ea typeface="verdana"/>
              </a:rPr>
              <a: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There are </a:t>
            </a:r>
            <a:r>
              <a:rPr lang="en-GB" sz="1800" dirty="0" err="1">
                <a:effectLst/>
                <a:latin typeface="Segoe UI" panose="020B0502040204020203" pitchFamily="34" charset="0"/>
              </a:rPr>
              <a:t>legitime</a:t>
            </a:r>
            <a:r>
              <a:rPr lang="en-GB" sz="1800" dirty="0">
                <a:effectLst/>
                <a:latin typeface="Segoe UI" panose="020B0502040204020203" pitchFamily="34" charset="0"/>
              </a:rPr>
              <a:t> debates about how to express CH4 emissions in CO2 equivalents, given the short-lived nature of CH4. But it's a total red-herring to suggest that GWP* exempts the livestock sector from changing. Stable CH4 emissions do not warm the climate (the livestock sector likes to point), but declining CH4 emissions cool the climate.</a:t>
            </a:r>
            <a:endParaRPr lang="en-GB" sz="18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F713160-4364-49B7-B6F4-0223795F11E5}" type="slidenum">
              <a:rPr lang="en-GB" smtClean="0"/>
              <a:t>2</a:t>
            </a:fld>
            <a:endParaRPr lang="en-GB" dirty="0"/>
          </a:p>
        </p:txBody>
      </p:sp>
    </p:spTree>
    <p:extLst>
      <p:ext uri="{BB962C8B-B14F-4D97-AF65-F5344CB8AC3E}">
        <p14:creationId xmlns:p14="http://schemas.microsoft.com/office/powerpoint/2010/main" val="3521399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carried out some modelling to understand how land use change could get us to net zero and what that meant for nature and production.</a:t>
            </a:r>
          </a:p>
          <a:p>
            <a:r>
              <a:rPr lang="en-GB" dirty="0"/>
              <a:t>The pathways included options like what if we had more forestry or more biofuels or more organic land – they built on the </a:t>
            </a:r>
            <a:r>
              <a:rPr lang="en-GB" dirty="0" err="1"/>
              <a:t>cCC</a:t>
            </a:r>
            <a:r>
              <a:rPr lang="en-GB" dirty="0"/>
              <a:t> scenarios but with greater ambition for nature</a:t>
            </a:r>
          </a:p>
        </p:txBody>
      </p:sp>
      <p:sp>
        <p:nvSpPr>
          <p:cNvPr id="4" name="Slide Number Placeholder 3"/>
          <p:cNvSpPr>
            <a:spLocks noGrp="1"/>
          </p:cNvSpPr>
          <p:nvPr>
            <p:ph type="sldNum" sz="quarter" idx="5"/>
          </p:nvPr>
        </p:nvSpPr>
        <p:spPr/>
        <p:txBody>
          <a:bodyPr/>
          <a:lstStyle/>
          <a:p>
            <a:fld id="{8F713160-4364-49B7-B6F4-0223795F11E5}" type="slidenum">
              <a:rPr lang="en-GB" smtClean="0"/>
              <a:t>3</a:t>
            </a:fld>
            <a:endParaRPr lang="en-GB" dirty="0"/>
          </a:p>
        </p:txBody>
      </p:sp>
    </p:spTree>
    <p:extLst>
      <p:ext uri="{BB962C8B-B14F-4D97-AF65-F5344CB8AC3E}">
        <p14:creationId xmlns:p14="http://schemas.microsoft.com/office/powerpoint/2010/main" val="1103200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600"/>
              </a:spcBef>
            </a:pPr>
            <a:r>
              <a:rPr lang="en-GB" dirty="0">
                <a:latin typeface="Verdana"/>
                <a:ea typeface="Verdana"/>
              </a:rPr>
              <a:t>Land-use change for semi-natural habitat creation is a key lever for tackling climate and nature crises. – it can get us a long way towards net zero</a:t>
            </a:r>
            <a:endParaRPr lang="en-US" dirty="0">
              <a:ea typeface="+mn-lt"/>
              <a:cs typeface="+mn-lt"/>
            </a:endParaRPr>
          </a:p>
          <a:p>
            <a:pPr lvl="1">
              <a:spcBef>
                <a:spcPts val="600"/>
              </a:spcBef>
            </a:pPr>
            <a:r>
              <a:rPr lang="en-GB" dirty="0">
                <a:latin typeface="Verdana"/>
                <a:ea typeface="Verdana"/>
              </a:rPr>
              <a:t>Conflict with food production can be addressed by making best use of arable land (by using it to feed people directly wherever possible) and food (by not wasting it).</a:t>
            </a:r>
            <a:endParaRPr lang="en-US" dirty="0">
              <a:ea typeface="+mn-lt"/>
              <a:cs typeface="+mn-lt"/>
            </a:endParaRPr>
          </a:p>
          <a:p>
            <a:pPr lvl="1">
              <a:spcBef>
                <a:spcPts val="600"/>
              </a:spcBef>
            </a:pPr>
            <a:r>
              <a:rPr lang="en-GB" dirty="0">
                <a:latin typeface="Verdana"/>
                <a:ea typeface="Verdana"/>
              </a:rPr>
              <a:t>Not all bird species are winners, e.g. farmland-associated species lose habitat. Well-designed ELM (for e.g.) could mitigate this.</a:t>
            </a:r>
            <a:endParaRPr lang="en-US" dirty="0">
              <a:ea typeface="+mn-lt"/>
              <a:cs typeface="+mn-lt"/>
            </a:endParaRPr>
          </a:p>
          <a:p>
            <a:pPr lvl="1">
              <a:spcBef>
                <a:spcPts val="600"/>
              </a:spcBef>
            </a:pPr>
            <a:r>
              <a:rPr lang="en-GB" dirty="0">
                <a:latin typeface="Verdana"/>
                <a:ea typeface="Verdana"/>
              </a:rPr>
              <a:t>Scenario design attempted to make the right changes in the right place – need to replicate this approach in the real world – this is where a land use framework could help</a:t>
            </a:r>
            <a:endParaRPr lang="en-GB" dirty="0"/>
          </a:p>
        </p:txBody>
      </p:sp>
      <p:sp>
        <p:nvSpPr>
          <p:cNvPr id="4" name="Slide Number Placeholder 3"/>
          <p:cNvSpPr>
            <a:spLocks noGrp="1"/>
          </p:cNvSpPr>
          <p:nvPr>
            <p:ph type="sldNum" sz="quarter" idx="5"/>
          </p:nvPr>
        </p:nvSpPr>
        <p:spPr/>
        <p:txBody>
          <a:bodyPr/>
          <a:lstStyle/>
          <a:p>
            <a:fld id="{8F713160-4364-49B7-B6F4-0223795F11E5}" type="slidenum">
              <a:rPr lang="en-GB" smtClean="0"/>
              <a:t>4</a:t>
            </a:fld>
            <a:endParaRPr lang="en-GB" dirty="0"/>
          </a:p>
        </p:txBody>
      </p:sp>
    </p:spTree>
    <p:extLst>
      <p:ext uri="{BB962C8B-B14F-4D97-AF65-F5344CB8AC3E}">
        <p14:creationId xmlns:p14="http://schemas.microsoft.com/office/powerpoint/2010/main" val="1002668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Scotland, Wales? NI? Already have versions</a:t>
            </a:r>
          </a:p>
        </p:txBody>
      </p:sp>
      <p:sp>
        <p:nvSpPr>
          <p:cNvPr id="4" name="Slide Number Placeholder 3"/>
          <p:cNvSpPr>
            <a:spLocks noGrp="1"/>
          </p:cNvSpPr>
          <p:nvPr>
            <p:ph type="sldNum" sz="quarter" idx="5"/>
          </p:nvPr>
        </p:nvSpPr>
        <p:spPr/>
        <p:txBody>
          <a:bodyPr/>
          <a:lstStyle/>
          <a:p>
            <a:fld id="{8F713160-4364-49B7-B6F4-0223795F11E5}" type="slidenum">
              <a:rPr lang="en-GB" smtClean="0"/>
              <a:t>6</a:t>
            </a:fld>
            <a:endParaRPr lang="en-GB" dirty="0"/>
          </a:p>
        </p:txBody>
      </p:sp>
    </p:spTree>
    <p:extLst>
      <p:ext uri="{BB962C8B-B14F-4D97-AF65-F5344CB8AC3E}">
        <p14:creationId xmlns:p14="http://schemas.microsoft.com/office/powerpoint/2010/main" val="890051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bar chart shows the mean agreement score out of 10 for the questions being asked. </a:t>
            </a:r>
          </a:p>
          <a:p>
            <a:r>
              <a:rPr lang="en-GB" dirty="0"/>
              <a:t>The importance of land use strategies had a score of 8.18. </a:t>
            </a:r>
          </a:p>
          <a:p>
            <a:r>
              <a:rPr lang="en-GB" dirty="0"/>
              <a:t>We had a total sample size of  264 responses, consisting of 100 telephone responses and 164 online responses with a mix of NFFN members and non members. </a:t>
            </a:r>
          </a:p>
          <a:p>
            <a:r>
              <a:rPr lang="en-GB" dirty="0"/>
              <a:t>The data is considered statistically significant for the farming population at the 95% confidence level, with a margin of error of 6%.</a:t>
            </a:r>
          </a:p>
          <a:p>
            <a:endParaRPr lang="en-GB" dirty="0"/>
          </a:p>
          <a:p>
            <a:r>
              <a:rPr lang="en-GB" dirty="0"/>
              <a:t>I've lifted a quote from the phone calls which might be of interest too - No pressure to use, but just in case.  </a:t>
            </a:r>
          </a:p>
          <a:p>
            <a:endParaRPr lang="en-GB" dirty="0"/>
          </a:p>
          <a:p>
            <a:r>
              <a:rPr lang="en-GB" dirty="0"/>
              <a:t>"The competition of land has never been greater, and a land use strategy is essential to ensure the right areas are given over to nature, development, renewables and food production respectively. Farming and environmental gain are not mutually exclusive, and relatively modest areas of unproductive land can be used for conservation without impacting on the amount of food produced". </a:t>
            </a:r>
          </a:p>
          <a:p>
            <a:endParaRPr lang="en-GB" dirty="0"/>
          </a:p>
        </p:txBody>
      </p:sp>
      <p:sp>
        <p:nvSpPr>
          <p:cNvPr id="4" name="Slide Number Placeholder 3"/>
          <p:cNvSpPr>
            <a:spLocks noGrp="1"/>
          </p:cNvSpPr>
          <p:nvPr>
            <p:ph type="sldNum" sz="quarter" idx="5"/>
          </p:nvPr>
        </p:nvSpPr>
        <p:spPr/>
        <p:txBody>
          <a:bodyPr/>
          <a:lstStyle/>
          <a:p>
            <a:fld id="{8F713160-4364-49B7-B6F4-0223795F11E5}" type="slidenum">
              <a:rPr lang="en-GB" smtClean="0"/>
              <a:t>7</a:t>
            </a:fld>
            <a:endParaRPr lang="en-GB" dirty="0"/>
          </a:p>
        </p:txBody>
      </p:sp>
    </p:spTree>
    <p:extLst>
      <p:ext uri="{BB962C8B-B14F-4D97-AF65-F5344CB8AC3E}">
        <p14:creationId xmlns:p14="http://schemas.microsoft.com/office/powerpoint/2010/main" val="473146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Online questions</a:t>
            </a:r>
          </a:p>
        </p:txBody>
      </p:sp>
      <p:sp>
        <p:nvSpPr>
          <p:cNvPr id="4" name="Slide Number Placeholder 3"/>
          <p:cNvSpPr>
            <a:spLocks noGrp="1"/>
          </p:cNvSpPr>
          <p:nvPr>
            <p:ph type="sldNum" sz="quarter" idx="5"/>
          </p:nvPr>
        </p:nvSpPr>
        <p:spPr/>
        <p:txBody>
          <a:bodyPr/>
          <a:lstStyle/>
          <a:p>
            <a:fld id="{8F713160-4364-49B7-B6F4-0223795F11E5}" type="slidenum">
              <a:rPr lang="en-GB" smtClean="0"/>
              <a:t>9</a:t>
            </a:fld>
            <a:endParaRPr lang="en-GB" dirty="0"/>
          </a:p>
        </p:txBody>
      </p:sp>
    </p:spTree>
    <p:extLst>
      <p:ext uri="{BB962C8B-B14F-4D97-AF65-F5344CB8AC3E}">
        <p14:creationId xmlns:p14="http://schemas.microsoft.com/office/powerpoint/2010/main" val="3267611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Bottom banner">
            <a:extLst>
              <a:ext uri="{FF2B5EF4-FFF2-40B4-BE49-F238E27FC236}">
                <a16:creationId xmlns:a16="http://schemas.microsoft.com/office/drawing/2014/main" id="{36FB6202-7FD1-4A91-93D0-8904ADFEDCBB}"/>
              </a:ext>
            </a:extLst>
          </p:cNvPr>
          <p:cNvSpPr/>
          <p:nvPr userDrawn="1"/>
        </p:nvSpPr>
        <p:spPr>
          <a:xfrm>
            <a:off x="0" y="6413500"/>
            <a:ext cx="12180888" cy="44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FB39A9E7-7DFD-4304-B14C-F50460490AA1}"/>
              </a:ext>
            </a:extLst>
          </p:cNvPr>
          <p:cNvSpPr>
            <a:spLocks noGrp="1"/>
          </p:cNvSpPr>
          <p:nvPr>
            <p:ph type="ftr" sz="quarter" idx="10"/>
          </p:nvPr>
        </p:nvSpPr>
        <p:spPr/>
        <p:txBody>
          <a:bodyPr/>
          <a:lstStyle/>
          <a:p>
            <a:r>
              <a:rPr lang="en-GB"/>
              <a:t>ORFC 2023: Making the best use of our land</a:t>
            </a:r>
            <a:endParaRPr lang="en-GB" dirty="0"/>
          </a:p>
        </p:txBody>
      </p:sp>
      <p:sp>
        <p:nvSpPr>
          <p:cNvPr id="2" name="Title 1">
            <a:extLst>
              <a:ext uri="{FF2B5EF4-FFF2-40B4-BE49-F238E27FC236}">
                <a16:creationId xmlns:a16="http://schemas.microsoft.com/office/drawing/2014/main" id="{236179BA-C53D-437A-8529-158C568EF7D3}"/>
              </a:ext>
            </a:extLst>
          </p:cNvPr>
          <p:cNvSpPr>
            <a:spLocks noGrp="1"/>
          </p:cNvSpPr>
          <p:nvPr>
            <p:ph type="ctrTitle"/>
          </p:nvPr>
        </p:nvSpPr>
        <p:spPr>
          <a:xfrm>
            <a:off x="917574" y="378762"/>
            <a:ext cx="9921876" cy="646331"/>
          </a:xfrm>
          <a:noFill/>
        </p:spPr>
        <p:txBody>
          <a:bodyPr lIns="0" tIns="0" rIns="0" bIns="0" anchor="t" anchorCtr="0">
            <a:spAutoFit/>
          </a:bodyPr>
          <a:lstStyle>
            <a:lvl1pPr algn="l">
              <a:lnSpc>
                <a:spcPct val="100000"/>
              </a:lnSpc>
              <a:defRPr sz="4200">
                <a:solidFill>
                  <a:schemeClr val="bg1"/>
                </a:solidFill>
              </a:defRPr>
            </a:lvl1pPr>
          </a:lstStyle>
          <a:p>
            <a:r>
              <a:rPr lang="en-US"/>
              <a:t>Click to edit Master title style</a:t>
            </a:r>
            <a:endParaRPr lang="en-GB" dirty="0"/>
          </a:p>
        </p:txBody>
      </p:sp>
      <p:pic>
        <p:nvPicPr>
          <p:cNvPr id="12" name="Picture 11">
            <a:extLst>
              <a:ext uri="{FF2B5EF4-FFF2-40B4-BE49-F238E27FC236}">
                <a16:creationId xmlns:a16="http://schemas.microsoft.com/office/drawing/2014/main" id="{FF7EE45D-E0C1-48D2-8EF2-A4004856C521}"/>
              </a:ext>
            </a:extLst>
          </p:cNvPr>
          <p:cNvPicPr>
            <a:picLocks noChangeAspect="1"/>
          </p:cNvPicPr>
          <p:nvPr userDrawn="1"/>
        </p:nvPicPr>
        <p:blipFill>
          <a:blip r:embed="rId3"/>
          <a:stretch>
            <a:fillRect/>
          </a:stretch>
        </p:blipFill>
        <p:spPr>
          <a:xfrm>
            <a:off x="10848689" y="450000"/>
            <a:ext cx="900000" cy="900000"/>
          </a:xfrm>
          <a:prstGeom prst="rect">
            <a:avLst/>
          </a:prstGeom>
        </p:spPr>
      </p:pic>
      <p:sp>
        <p:nvSpPr>
          <p:cNvPr id="4" name="Slide Number Placeholder 3">
            <a:extLst>
              <a:ext uri="{FF2B5EF4-FFF2-40B4-BE49-F238E27FC236}">
                <a16:creationId xmlns:a16="http://schemas.microsoft.com/office/drawing/2014/main" id="{E796825A-64D2-4179-ABDE-091DF4317E32}"/>
              </a:ext>
            </a:extLst>
          </p:cNvPr>
          <p:cNvSpPr>
            <a:spLocks noGrp="1"/>
          </p:cNvSpPr>
          <p:nvPr>
            <p:ph type="sldNum" sz="quarter" idx="11"/>
          </p:nvPr>
        </p:nvSpPr>
        <p:spPr/>
        <p:txBody>
          <a:bodyPr/>
          <a:lstStyle/>
          <a:p>
            <a:fld id="{6139BFAE-67AB-46BF-8C52-659FB5DFC59A}" type="slidenum">
              <a:rPr lang="en-GB" smtClean="0"/>
              <a:pPr/>
              <a:t>‹#›</a:t>
            </a:fld>
            <a:r>
              <a:rPr lang="en-GB" dirty="0"/>
              <a:t> </a:t>
            </a:r>
          </a:p>
        </p:txBody>
      </p:sp>
    </p:spTree>
    <p:extLst>
      <p:ext uri="{BB962C8B-B14F-4D97-AF65-F5344CB8AC3E}">
        <p14:creationId xmlns:p14="http://schemas.microsoft.com/office/powerpoint/2010/main" val="61402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eft, text righ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FB7934F-7DE4-40E4-971C-C269987F80FD}"/>
              </a:ext>
            </a:extLst>
          </p:cNvPr>
          <p:cNvSpPr>
            <a:spLocks noGrp="1"/>
          </p:cNvSpPr>
          <p:nvPr>
            <p:ph type="body" sz="quarter" idx="10"/>
          </p:nvPr>
        </p:nvSpPr>
        <p:spPr>
          <a:xfrm>
            <a:off x="5082138" y="1973180"/>
            <a:ext cx="5757311" cy="3984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6AE6B624-1600-4E2D-814A-46239E459788}"/>
              </a:ext>
            </a:extLst>
          </p:cNvPr>
          <p:cNvSpPr>
            <a:spLocks noGrp="1"/>
          </p:cNvSpPr>
          <p:nvPr>
            <p:ph type="pic" sz="quarter" idx="11"/>
          </p:nvPr>
        </p:nvSpPr>
        <p:spPr>
          <a:xfrm>
            <a:off x="904875" y="1350963"/>
            <a:ext cx="3574800" cy="3574800"/>
          </a:xfrm>
        </p:spPr>
        <p:txBody>
          <a:bodyPr/>
          <a:lstStyle/>
          <a:p>
            <a:r>
              <a:rPr lang="en-US" dirty="0"/>
              <a:t>Click icon to add picture</a:t>
            </a:r>
            <a:endParaRPr lang="en-GB" dirty="0"/>
          </a:p>
        </p:txBody>
      </p:sp>
      <p:sp>
        <p:nvSpPr>
          <p:cNvPr id="8" name="Text Placeholder 7">
            <a:extLst>
              <a:ext uri="{FF2B5EF4-FFF2-40B4-BE49-F238E27FC236}">
                <a16:creationId xmlns:a16="http://schemas.microsoft.com/office/drawing/2014/main" id="{5A0A9A24-ADA9-410D-9DD3-6E3D16FDD47F}"/>
              </a:ext>
            </a:extLst>
          </p:cNvPr>
          <p:cNvSpPr>
            <a:spLocks noGrp="1"/>
          </p:cNvSpPr>
          <p:nvPr>
            <p:ph type="body" sz="quarter" idx="12"/>
          </p:nvPr>
        </p:nvSpPr>
        <p:spPr>
          <a:xfrm>
            <a:off x="5078962" y="1350963"/>
            <a:ext cx="5760487" cy="417512"/>
          </a:xfrm>
        </p:spPr>
        <p:txBody>
          <a:bodyPr/>
          <a:lstStyle>
            <a:lvl1pPr marL="0" indent="0">
              <a:lnSpc>
                <a:spcPct val="100000"/>
              </a:lnSpc>
              <a:buNone/>
              <a:defRPr sz="2200" b="1">
                <a:latin typeface="+mj-lt"/>
              </a:defRPr>
            </a:lvl1pPr>
          </a:lstStyle>
          <a:p>
            <a:pPr lvl="0"/>
            <a:r>
              <a:rPr lang="en-US"/>
              <a:t>Click to edit Master text styles</a:t>
            </a:r>
          </a:p>
        </p:txBody>
      </p:sp>
      <p:sp>
        <p:nvSpPr>
          <p:cNvPr id="9" name="Footer Placeholder 8">
            <a:extLst>
              <a:ext uri="{FF2B5EF4-FFF2-40B4-BE49-F238E27FC236}">
                <a16:creationId xmlns:a16="http://schemas.microsoft.com/office/drawing/2014/main" id="{92DDAE07-92C3-483A-973B-F000A7411A96}"/>
              </a:ext>
            </a:extLst>
          </p:cNvPr>
          <p:cNvSpPr>
            <a:spLocks noGrp="1"/>
          </p:cNvSpPr>
          <p:nvPr>
            <p:ph type="ftr" sz="quarter" idx="13"/>
          </p:nvPr>
        </p:nvSpPr>
        <p:spPr/>
        <p:txBody>
          <a:bodyPr/>
          <a:lstStyle/>
          <a:p>
            <a:r>
              <a:rPr lang="en-GB"/>
              <a:t>ORFC 2023: Making the best use of our land</a:t>
            </a:r>
            <a:endParaRPr lang="en-GB" dirty="0"/>
          </a:p>
        </p:txBody>
      </p:sp>
      <p:sp>
        <p:nvSpPr>
          <p:cNvPr id="10" name="Slide Number Placeholder 9">
            <a:extLst>
              <a:ext uri="{FF2B5EF4-FFF2-40B4-BE49-F238E27FC236}">
                <a16:creationId xmlns:a16="http://schemas.microsoft.com/office/drawing/2014/main" id="{C55CA894-1A99-45F2-8238-D5670A78D490}"/>
              </a:ext>
            </a:extLst>
          </p:cNvPr>
          <p:cNvSpPr>
            <a:spLocks noGrp="1"/>
          </p:cNvSpPr>
          <p:nvPr>
            <p:ph type="sldNum" sz="quarter" idx="14"/>
          </p:nvPr>
        </p:nvSpPr>
        <p:spPr/>
        <p:txBody>
          <a:bodyPr/>
          <a:lstStyle/>
          <a:p>
            <a:fld id="{6139BFAE-67AB-46BF-8C52-659FB5DFC59A}" type="slidenum">
              <a:rPr lang="en-GB" smtClean="0"/>
              <a:pPr/>
              <a:t>‹#›</a:t>
            </a:fld>
            <a:endParaRPr lang="en-GB" dirty="0"/>
          </a:p>
        </p:txBody>
      </p:sp>
      <p:sp>
        <p:nvSpPr>
          <p:cNvPr id="3" name="Title 2">
            <a:extLst>
              <a:ext uri="{FF2B5EF4-FFF2-40B4-BE49-F238E27FC236}">
                <a16:creationId xmlns:a16="http://schemas.microsoft.com/office/drawing/2014/main" id="{744EE164-23F0-45F4-8BA7-D8EB398256C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76558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316-5513-4B43-BF5E-C7B2D4A157AB}"/>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9FB7934F-7DE4-40E4-971C-C269987F80FD}"/>
              </a:ext>
            </a:extLst>
          </p:cNvPr>
          <p:cNvSpPr>
            <a:spLocks noGrp="1"/>
          </p:cNvSpPr>
          <p:nvPr>
            <p:ph type="body" sz="quarter" idx="10"/>
          </p:nvPr>
        </p:nvSpPr>
        <p:spPr>
          <a:xfrm>
            <a:off x="917575" y="1973180"/>
            <a:ext cx="5438224" cy="3984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6AE6B624-1600-4E2D-814A-46239E459788}"/>
              </a:ext>
            </a:extLst>
          </p:cNvPr>
          <p:cNvSpPr>
            <a:spLocks noGrp="1"/>
          </p:cNvSpPr>
          <p:nvPr>
            <p:ph type="pic" sz="quarter" idx="11"/>
          </p:nvPr>
        </p:nvSpPr>
        <p:spPr>
          <a:xfrm>
            <a:off x="6792400" y="1350963"/>
            <a:ext cx="3574800" cy="3574800"/>
          </a:xfrm>
        </p:spPr>
        <p:txBody>
          <a:bodyPr/>
          <a:lstStyle/>
          <a:p>
            <a:r>
              <a:rPr lang="en-US" dirty="0"/>
              <a:t>Click icon to add picture</a:t>
            </a:r>
            <a:endParaRPr lang="en-GB" dirty="0"/>
          </a:p>
        </p:txBody>
      </p:sp>
      <p:sp>
        <p:nvSpPr>
          <p:cNvPr id="8" name="Text Placeholder 7">
            <a:extLst>
              <a:ext uri="{FF2B5EF4-FFF2-40B4-BE49-F238E27FC236}">
                <a16:creationId xmlns:a16="http://schemas.microsoft.com/office/drawing/2014/main" id="{5A0A9A24-ADA9-410D-9DD3-6E3D16FDD47F}"/>
              </a:ext>
            </a:extLst>
          </p:cNvPr>
          <p:cNvSpPr>
            <a:spLocks noGrp="1"/>
          </p:cNvSpPr>
          <p:nvPr>
            <p:ph type="body" sz="quarter" idx="12"/>
          </p:nvPr>
        </p:nvSpPr>
        <p:spPr>
          <a:xfrm>
            <a:off x="920750" y="1350963"/>
            <a:ext cx="5435049" cy="417512"/>
          </a:xfrm>
        </p:spPr>
        <p:txBody>
          <a:bodyPr/>
          <a:lstStyle>
            <a:lvl1pPr marL="0" indent="0">
              <a:lnSpc>
                <a:spcPct val="100000"/>
              </a:lnSpc>
              <a:buNone/>
              <a:defRPr sz="2200" b="1">
                <a:latin typeface="+mj-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B70DEBDC-B100-4188-A083-EBD7A21BBF69}"/>
              </a:ext>
            </a:extLst>
          </p:cNvPr>
          <p:cNvSpPr>
            <a:spLocks noGrp="1"/>
          </p:cNvSpPr>
          <p:nvPr>
            <p:ph type="ftr" sz="quarter" idx="13"/>
          </p:nvPr>
        </p:nvSpPr>
        <p:spPr/>
        <p:txBody>
          <a:bodyPr/>
          <a:lstStyle/>
          <a:p>
            <a:r>
              <a:rPr lang="en-GB"/>
              <a:t>ORFC 2023: Making the best use of our land</a:t>
            </a:r>
            <a:endParaRPr lang="en-GB" dirty="0"/>
          </a:p>
        </p:txBody>
      </p:sp>
      <p:sp>
        <p:nvSpPr>
          <p:cNvPr id="4" name="Slide Number Placeholder 3">
            <a:extLst>
              <a:ext uri="{FF2B5EF4-FFF2-40B4-BE49-F238E27FC236}">
                <a16:creationId xmlns:a16="http://schemas.microsoft.com/office/drawing/2014/main" id="{5434FA34-DD09-46D7-B5A0-979BEB01D6B8}"/>
              </a:ext>
            </a:extLst>
          </p:cNvPr>
          <p:cNvSpPr>
            <a:spLocks noGrp="1"/>
          </p:cNvSpPr>
          <p:nvPr>
            <p:ph type="sldNum" sz="quarter" idx="14"/>
          </p:nvPr>
        </p:nvSpPr>
        <p:spPr/>
        <p:txBody>
          <a:bodyPr/>
          <a:lstStyle/>
          <a:p>
            <a:fld id="{6139BFAE-67AB-46BF-8C52-659FB5DFC59A}" type="slidenum">
              <a:rPr lang="en-GB" smtClean="0"/>
              <a:pPr/>
              <a:t>‹#›</a:t>
            </a:fld>
            <a:endParaRPr lang="en-GB" dirty="0"/>
          </a:p>
        </p:txBody>
      </p:sp>
    </p:spTree>
    <p:extLst>
      <p:ext uri="{BB962C8B-B14F-4D97-AF65-F5344CB8AC3E}">
        <p14:creationId xmlns:p14="http://schemas.microsoft.com/office/powerpoint/2010/main" val="1896665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multiple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316-5513-4B43-BF5E-C7B2D4A157AB}"/>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9FB7934F-7DE4-40E4-971C-C269987F80FD}"/>
              </a:ext>
            </a:extLst>
          </p:cNvPr>
          <p:cNvSpPr>
            <a:spLocks noGrp="1"/>
          </p:cNvSpPr>
          <p:nvPr>
            <p:ph type="body" sz="quarter" idx="10"/>
          </p:nvPr>
        </p:nvSpPr>
        <p:spPr>
          <a:xfrm>
            <a:off x="904875" y="1931905"/>
            <a:ext cx="3671639" cy="4025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6AE6B624-1600-4E2D-814A-46239E459788}"/>
              </a:ext>
            </a:extLst>
          </p:cNvPr>
          <p:cNvSpPr>
            <a:spLocks noGrp="1" noChangeAspect="1"/>
          </p:cNvSpPr>
          <p:nvPr>
            <p:ph type="pic" sz="quarter" idx="11"/>
          </p:nvPr>
        </p:nvSpPr>
        <p:spPr>
          <a:xfrm>
            <a:off x="4918833" y="1350963"/>
            <a:ext cx="3240000" cy="3240000"/>
          </a:xfrm>
        </p:spPr>
        <p:txBody>
          <a:bodyPr/>
          <a:lstStyle/>
          <a:p>
            <a:r>
              <a:rPr lang="en-US" dirty="0"/>
              <a:t>Click icon to add picture</a:t>
            </a:r>
            <a:endParaRPr lang="en-GB" dirty="0"/>
          </a:p>
        </p:txBody>
      </p:sp>
      <p:sp>
        <p:nvSpPr>
          <p:cNvPr id="8" name="Text Placeholder 7">
            <a:extLst>
              <a:ext uri="{FF2B5EF4-FFF2-40B4-BE49-F238E27FC236}">
                <a16:creationId xmlns:a16="http://schemas.microsoft.com/office/drawing/2014/main" id="{5A0A9A24-ADA9-410D-9DD3-6E3D16FDD47F}"/>
              </a:ext>
            </a:extLst>
          </p:cNvPr>
          <p:cNvSpPr>
            <a:spLocks noGrp="1"/>
          </p:cNvSpPr>
          <p:nvPr>
            <p:ph type="body" sz="quarter" idx="12" hasCustomPrompt="1"/>
          </p:nvPr>
        </p:nvSpPr>
        <p:spPr>
          <a:xfrm>
            <a:off x="917575" y="1350963"/>
            <a:ext cx="3671640" cy="417512"/>
          </a:xfrm>
        </p:spPr>
        <p:txBody>
          <a:bodyPr/>
          <a:lstStyle>
            <a:lvl1pPr marL="0" indent="0">
              <a:lnSpc>
                <a:spcPct val="100000"/>
              </a:lnSpc>
              <a:buNone/>
              <a:defRPr sz="2200" b="1">
                <a:latin typeface="+mj-lt"/>
              </a:defRPr>
            </a:lvl1pPr>
          </a:lstStyle>
          <a:p>
            <a:pPr lvl="0"/>
            <a:r>
              <a:rPr lang="en-GB" dirty="0"/>
              <a:t>Click to edit text styles</a:t>
            </a:r>
          </a:p>
        </p:txBody>
      </p:sp>
      <p:sp>
        <p:nvSpPr>
          <p:cNvPr id="7" name="Picture Placeholder 4">
            <a:extLst>
              <a:ext uri="{FF2B5EF4-FFF2-40B4-BE49-F238E27FC236}">
                <a16:creationId xmlns:a16="http://schemas.microsoft.com/office/drawing/2014/main" id="{D65CEA26-B63D-4044-A78E-37B662E7E2B3}"/>
              </a:ext>
            </a:extLst>
          </p:cNvPr>
          <p:cNvSpPr>
            <a:spLocks noGrp="1"/>
          </p:cNvSpPr>
          <p:nvPr>
            <p:ph type="pic" sz="quarter" idx="13"/>
          </p:nvPr>
        </p:nvSpPr>
        <p:spPr>
          <a:xfrm>
            <a:off x="8302833" y="1353369"/>
            <a:ext cx="2536617" cy="1548000"/>
          </a:xfrm>
        </p:spPr>
        <p:txBody>
          <a:bodyPr/>
          <a:lstStyle/>
          <a:p>
            <a:r>
              <a:rPr lang="en-US" dirty="0"/>
              <a:t>Click icon to add picture</a:t>
            </a:r>
            <a:endParaRPr lang="en-GB" dirty="0"/>
          </a:p>
        </p:txBody>
      </p:sp>
      <p:sp>
        <p:nvSpPr>
          <p:cNvPr id="9" name="Picture Placeholder 4">
            <a:extLst>
              <a:ext uri="{FF2B5EF4-FFF2-40B4-BE49-F238E27FC236}">
                <a16:creationId xmlns:a16="http://schemas.microsoft.com/office/drawing/2014/main" id="{687F7108-2743-45A6-A30F-5FA8A75950A7}"/>
              </a:ext>
            </a:extLst>
          </p:cNvPr>
          <p:cNvSpPr>
            <a:spLocks noGrp="1"/>
          </p:cNvSpPr>
          <p:nvPr>
            <p:ph type="pic" sz="quarter" idx="14"/>
          </p:nvPr>
        </p:nvSpPr>
        <p:spPr>
          <a:xfrm>
            <a:off x="8302833" y="3045369"/>
            <a:ext cx="2536617" cy="1548000"/>
          </a:xfrm>
        </p:spPr>
        <p:txBody>
          <a:bodyPr/>
          <a:lstStyle/>
          <a:p>
            <a:r>
              <a:rPr lang="en-US" dirty="0"/>
              <a:t>Click icon to add picture</a:t>
            </a:r>
            <a:endParaRPr lang="en-GB" dirty="0"/>
          </a:p>
        </p:txBody>
      </p:sp>
      <p:sp>
        <p:nvSpPr>
          <p:cNvPr id="3" name="Footer Placeholder 2">
            <a:extLst>
              <a:ext uri="{FF2B5EF4-FFF2-40B4-BE49-F238E27FC236}">
                <a16:creationId xmlns:a16="http://schemas.microsoft.com/office/drawing/2014/main" id="{07AAE8DD-DAD5-57C3-A00B-AA666B1571DD}"/>
              </a:ext>
            </a:extLst>
          </p:cNvPr>
          <p:cNvSpPr>
            <a:spLocks noGrp="1"/>
          </p:cNvSpPr>
          <p:nvPr>
            <p:ph type="ftr" sz="quarter" idx="15"/>
          </p:nvPr>
        </p:nvSpPr>
        <p:spPr/>
        <p:txBody>
          <a:bodyPr/>
          <a:lstStyle/>
          <a:p>
            <a:r>
              <a:rPr lang="en-GB"/>
              <a:t>ORFC 2023: Making the best use of our land</a:t>
            </a:r>
            <a:endParaRPr lang="en-GB" dirty="0"/>
          </a:p>
        </p:txBody>
      </p:sp>
      <p:sp>
        <p:nvSpPr>
          <p:cNvPr id="4" name="Slide Number Placeholder 3">
            <a:extLst>
              <a:ext uri="{FF2B5EF4-FFF2-40B4-BE49-F238E27FC236}">
                <a16:creationId xmlns:a16="http://schemas.microsoft.com/office/drawing/2014/main" id="{129AF135-4759-C1C5-1546-F7CD57ABC2F2}"/>
              </a:ext>
            </a:extLst>
          </p:cNvPr>
          <p:cNvSpPr>
            <a:spLocks noGrp="1"/>
          </p:cNvSpPr>
          <p:nvPr>
            <p:ph type="sldNum" sz="quarter" idx="16"/>
          </p:nvPr>
        </p:nvSpPr>
        <p:spPr/>
        <p:txBody>
          <a:bodyPr/>
          <a:lstStyle/>
          <a:p>
            <a:fld id="{6139BFAE-67AB-46BF-8C52-659FB5DFC59A}" type="slidenum">
              <a:rPr lang="en-GB" smtClean="0"/>
              <a:pPr/>
              <a:t>‹#›</a:t>
            </a:fld>
            <a:r>
              <a:rPr lang="en-GB" dirty="0"/>
              <a:t> </a:t>
            </a:r>
          </a:p>
        </p:txBody>
      </p:sp>
    </p:spTree>
    <p:extLst>
      <p:ext uri="{BB962C8B-B14F-4D97-AF65-F5344CB8AC3E}">
        <p14:creationId xmlns:p14="http://schemas.microsoft.com/office/powerpoint/2010/main" val="37766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ography 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FB7934F-7DE4-40E4-971C-C269987F80FD}"/>
              </a:ext>
            </a:extLst>
          </p:cNvPr>
          <p:cNvSpPr>
            <a:spLocks noGrp="1"/>
          </p:cNvSpPr>
          <p:nvPr>
            <p:ph type="body" sz="quarter" idx="10" hasCustomPrompt="1"/>
          </p:nvPr>
        </p:nvSpPr>
        <p:spPr>
          <a:xfrm>
            <a:off x="917575" y="2699073"/>
            <a:ext cx="4733967" cy="2329200"/>
          </a:xfrm>
          <a:solidFill>
            <a:srgbClr val="A4D9ED"/>
          </a:solidFill>
        </p:spPr>
        <p:txBody>
          <a:bodyPr lIns="360000" tIns="360000" rIns="360000" bIns="360000" anchor="ctr" anchorCtr="1"/>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Use this shape as a placeholder</a:t>
            </a:r>
          </a:p>
        </p:txBody>
      </p:sp>
      <p:sp>
        <p:nvSpPr>
          <p:cNvPr id="8" name="Text Placeholder 7">
            <a:extLst>
              <a:ext uri="{FF2B5EF4-FFF2-40B4-BE49-F238E27FC236}">
                <a16:creationId xmlns:a16="http://schemas.microsoft.com/office/drawing/2014/main" id="{5A0A9A24-ADA9-410D-9DD3-6E3D16FDD47F}"/>
              </a:ext>
            </a:extLst>
          </p:cNvPr>
          <p:cNvSpPr>
            <a:spLocks noGrp="1"/>
          </p:cNvSpPr>
          <p:nvPr>
            <p:ph type="body" sz="quarter" idx="12"/>
          </p:nvPr>
        </p:nvSpPr>
        <p:spPr>
          <a:xfrm>
            <a:off x="917575" y="1304454"/>
            <a:ext cx="4107625" cy="417512"/>
          </a:xfrm>
        </p:spPr>
        <p:txBody>
          <a:bodyPr/>
          <a:lstStyle>
            <a:lvl1pPr marL="0" indent="0">
              <a:lnSpc>
                <a:spcPct val="100000"/>
              </a:lnSpc>
              <a:buNone/>
              <a:defRPr sz="2000" b="0">
                <a:solidFill>
                  <a:schemeClr val="tx2"/>
                </a:solidFill>
                <a:latin typeface="+mn-lt"/>
              </a:defRPr>
            </a:lvl1pPr>
          </a:lstStyle>
          <a:p>
            <a:pPr lvl="0"/>
            <a:r>
              <a:rPr lang="en-US"/>
              <a:t>Click to edit Master text styles</a:t>
            </a:r>
          </a:p>
        </p:txBody>
      </p:sp>
      <p:sp>
        <p:nvSpPr>
          <p:cNvPr id="11" name="Text Placeholder 5">
            <a:extLst>
              <a:ext uri="{FF2B5EF4-FFF2-40B4-BE49-F238E27FC236}">
                <a16:creationId xmlns:a16="http://schemas.microsoft.com/office/drawing/2014/main" id="{B41D49F9-B3D6-4C52-B33F-B4EDF399CE3B}"/>
              </a:ext>
            </a:extLst>
          </p:cNvPr>
          <p:cNvSpPr>
            <a:spLocks noGrp="1"/>
          </p:cNvSpPr>
          <p:nvPr>
            <p:ph type="body" sz="quarter" idx="13" hasCustomPrompt="1"/>
          </p:nvPr>
        </p:nvSpPr>
        <p:spPr>
          <a:xfrm>
            <a:off x="6096000" y="2699073"/>
            <a:ext cx="4733966" cy="2329200"/>
          </a:xfrm>
          <a:solidFill>
            <a:srgbClr val="A4D9ED"/>
          </a:solidFill>
        </p:spPr>
        <p:txBody>
          <a:bodyPr lIns="360000" tIns="360000" rIns="360000" bIns="360000" anchor="ctr" anchorCtr="1"/>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Use this shape as a placeholder</a:t>
            </a:r>
          </a:p>
        </p:txBody>
      </p:sp>
      <p:sp>
        <p:nvSpPr>
          <p:cNvPr id="13" name="Text Placeholder 12">
            <a:extLst>
              <a:ext uri="{FF2B5EF4-FFF2-40B4-BE49-F238E27FC236}">
                <a16:creationId xmlns:a16="http://schemas.microsoft.com/office/drawing/2014/main" id="{096BE89F-F732-4DF7-8477-32031DB0EA6F}"/>
              </a:ext>
            </a:extLst>
          </p:cNvPr>
          <p:cNvSpPr>
            <a:spLocks noGrp="1"/>
          </p:cNvSpPr>
          <p:nvPr>
            <p:ph type="body" sz="quarter" idx="15"/>
          </p:nvPr>
        </p:nvSpPr>
        <p:spPr>
          <a:xfrm>
            <a:off x="917575" y="2252596"/>
            <a:ext cx="4733967" cy="256802"/>
          </a:xfrm>
        </p:spPr>
        <p:txBody>
          <a:bodyPr wrap="square">
            <a:spAutoFit/>
          </a:bodyPr>
          <a:lstStyle>
            <a:lvl1pPr marL="0" indent="0">
              <a:buNone/>
              <a:defRPr sz="1700" b="1">
                <a:solidFill>
                  <a:schemeClr val="tx2"/>
                </a:solidFill>
                <a:latin typeface="+mn-lt"/>
              </a:defRPr>
            </a:lvl1pPr>
          </a:lstStyle>
          <a:p>
            <a:pPr lvl="0"/>
            <a:r>
              <a:rPr lang="en-US"/>
              <a:t>Click to edit Master text styles</a:t>
            </a:r>
          </a:p>
        </p:txBody>
      </p:sp>
      <p:sp>
        <p:nvSpPr>
          <p:cNvPr id="14" name="Text Placeholder 12">
            <a:extLst>
              <a:ext uri="{FF2B5EF4-FFF2-40B4-BE49-F238E27FC236}">
                <a16:creationId xmlns:a16="http://schemas.microsoft.com/office/drawing/2014/main" id="{64CE8C5E-F552-4836-9B21-38E5708EAA5D}"/>
              </a:ext>
            </a:extLst>
          </p:cNvPr>
          <p:cNvSpPr>
            <a:spLocks noGrp="1"/>
          </p:cNvSpPr>
          <p:nvPr>
            <p:ph type="body" sz="quarter" idx="16"/>
          </p:nvPr>
        </p:nvSpPr>
        <p:spPr>
          <a:xfrm>
            <a:off x="6096001" y="2252596"/>
            <a:ext cx="4733966" cy="256802"/>
          </a:xfrm>
        </p:spPr>
        <p:txBody>
          <a:bodyPr wrap="square">
            <a:spAutoFit/>
          </a:bodyPr>
          <a:lstStyle>
            <a:lvl1pPr marL="0" indent="0">
              <a:buNone/>
              <a:defRPr sz="1700" b="1">
                <a:solidFill>
                  <a:schemeClr val="tx2"/>
                </a:solidFill>
                <a:latin typeface="+mn-lt"/>
              </a:defRPr>
            </a:lvl1pPr>
          </a:lstStyle>
          <a:p>
            <a:pPr lvl="0"/>
            <a:r>
              <a:rPr lang="en-US"/>
              <a:t>Click to edit Master text styles</a:t>
            </a:r>
          </a:p>
        </p:txBody>
      </p:sp>
      <p:sp>
        <p:nvSpPr>
          <p:cNvPr id="16" name="Text Placeholder 12">
            <a:extLst>
              <a:ext uri="{FF2B5EF4-FFF2-40B4-BE49-F238E27FC236}">
                <a16:creationId xmlns:a16="http://schemas.microsoft.com/office/drawing/2014/main" id="{FDDB4DC5-9822-4D8E-9181-7D45652663A6}"/>
              </a:ext>
            </a:extLst>
          </p:cNvPr>
          <p:cNvSpPr>
            <a:spLocks noGrp="1"/>
          </p:cNvSpPr>
          <p:nvPr>
            <p:ph type="body" sz="quarter" idx="18"/>
          </p:nvPr>
        </p:nvSpPr>
        <p:spPr>
          <a:xfrm>
            <a:off x="916513" y="5342304"/>
            <a:ext cx="4734988" cy="613940"/>
          </a:xfrm>
        </p:spPr>
        <p:txBody>
          <a:bodyPr>
            <a:noAutofit/>
          </a:bodyPr>
          <a:lstStyle>
            <a:lvl1pPr marL="0" indent="0">
              <a:buNone/>
              <a:defRPr sz="1600" b="0">
                <a:solidFill>
                  <a:schemeClr val="tx2"/>
                </a:solidFill>
                <a:latin typeface="+mn-lt"/>
              </a:defRPr>
            </a:lvl1pPr>
          </a:lstStyle>
          <a:p>
            <a:pPr lvl="0"/>
            <a:r>
              <a:rPr lang="en-US"/>
              <a:t>Click to edit Master text styles</a:t>
            </a:r>
          </a:p>
        </p:txBody>
      </p:sp>
      <p:sp>
        <p:nvSpPr>
          <p:cNvPr id="17" name="Text Placeholder 12">
            <a:extLst>
              <a:ext uri="{FF2B5EF4-FFF2-40B4-BE49-F238E27FC236}">
                <a16:creationId xmlns:a16="http://schemas.microsoft.com/office/drawing/2014/main" id="{8429A76B-C9B1-4204-8096-FB53C1B659C9}"/>
              </a:ext>
            </a:extLst>
          </p:cNvPr>
          <p:cNvSpPr>
            <a:spLocks noGrp="1"/>
          </p:cNvSpPr>
          <p:nvPr>
            <p:ph type="body" sz="quarter" idx="19"/>
          </p:nvPr>
        </p:nvSpPr>
        <p:spPr>
          <a:xfrm>
            <a:off x="6096000" y="5342304"/>
            <a:ext cx="4733966" cy="613940"/>
          </a:xfrm>
        </p:spPr>
        <p:txBody>
          <a:bodyPr>
            <a:noAutofit/>
          </a:bodyPr>
          <a:lstStyle>
            <a:lvl1pPr marL="0" indent="0">
              <a:buNone/>
              <a:defRPr sz="1600" b="0">
                <a:solidFill>
                  <a:schemeClr val="tx2"/>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98102870-2FF8-493B-9AB4-EF856A0277D5}"/>
              </a:ext>
            </a:extLst>
          </p:cNvPr>
          <p:cNvSpPr>
            <a:spLocks noGrp="1"/>
          </p:cNvSpPr>
          <p:nvPr>
            <p:ph type="ftr" sz="quarter" idx="20"/>
          </p:nvPr>
        </p:nvSpPr>
        <p:spPr/>
        <p:txBody>
          <a:bodyPr/>
          <a:lstStyle/>
          <a:p>
            <a:r>
              <a:rPr lang="en-GB"/>
              <a:t>ORFC 2023: Making the best use of our land</a:t>
            </a:r>
            <a:endParaRPr lang="en-GB" dirty="0"/>
          </a:p>
        </p:txBody>
      </p:sp>
      <p:sp>
        <p:nvSpPr>
          <p:cNvPr id="4" name="Slide Number Placeholder 3">
            <a:extLst>
              <a:ext uri="{FF2B5EF4-FFF2-40B4-BE49-F238E27FC236}">
                <a16:creationId xmlns:a16="http://schemas.microsoft.com/office/drawing/2014/main" id="{98E2662A-7940-4F8F-8778-15E40A180223}"/>
              </a:ext>
            </a:extLst>
          </p:cNvPr>
          <p:cNvSpPr>
            <a:spLocks noGrp="1"/>
          </p:cNvSpPr>
          <p:nvPr>
            <p:ph type="sldNum" sz="quarter" idx="21"/>
          </p:nvPr>
        </p:nvSpPr>
        <p:spPr/>
        <p:txBody>
          <a:bodyPr/>
          <a:lstStyle/>
          <a:p>
            <a:fld id="{6139BFAE-67AB-46BF-8C52-659FB5DFC59A}" type="slidenum">
              <a:rPr lang="en-GB" smtClean="0"/>
              <a:pPr/>
              <a:t>‹#›</a:t>
            </a:fld>
            <a:endParaRPr lang="en-GB" dirty="0"/>
          </a:p>
        </p:txBody>
      </p:sp>
      <p:sp>
        <p:nvSpPr>
          <p:cNvPr id="5" name="Title 4">
            <a:extLst>
              <a:ext uri="{FF2B5EF4-FFF2-40B4-BE49-F238E27FC236}">
                <a16:creationId xmlns:a16="http://schemas.microsoft.com/office/drawing/2014/main" id="{47186019-AD94-44D6-82AA-CED34873BE7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5913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onography 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FB7934F-7DE4-40E4-971C-C269987F80FD}"/>
              </a:ext>
            </a:extLst>
          </p:cNvPr>
          <p:cNvSpPr>
            <a:spLocks noGrp="1"/>
          </p:cNvSpPr>
          <p:nvPr>
            <p:ph type="body" sz="quarter" idx="10" hasCustomPrompt="1"/>
          </p:nvPr>
        </p:nvSpPr>
        <p:spPr>
          <a:xfrm>
            <a:off x="917575" y="2699073"/>
            <a:ext cx="3301200" cy="2329200"/>
          </a:xfrm>
          <a:solidFill>
            <a:srgbClr val="A4D9ED"/>
          </a:solidFill>
        </p:spPr>
        <p:txBody>
          <a:bodyPr lIns="360000" tIns="360000" rIns="360000" bIns="360000" anchor="ctr" anchorCtr="1"/>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Use this shape as a placeholder</a:t>
            </a:r>
            <a:endParaRPr lang="en-GB" dirty="0"/>
          </a:p>
        </p:txBody>
      </p:sp>
      <p:sp>
        <p:nvSpPr>
          <p:cNvPr id="8" name="Text Placeholder 7">
            <a:extLst>
              <a:ext uri="{FF2B5EF4-FFF2-40B4-BE49-F238E27FC236}">
                <a16:creationId xmlns:a16="http://schemas.microsoft.com/office/drawing/2014/main" id="{5A0A9A24-ADA9-410D-9DD3-6E3D16FDD47F}"/>
              </a:ext>
            </a:extLst>
          </p:cNvPr>
          <p:cNvSpPr>
            <a:spLocks noGrp="1"/>
          </p:cNvSpPr>
          <p:nvPr>
            <p:ph type="body" sz="quarter" idx="12"/>
          </p:nvPr>
        </p:nvSpPr>
        <p:spPr>
          <a:xfrm>
            <a:off x="917575" y="1304454"/>
            <a:ext cx="4107624" cy="417512"/>
          </a:xfrm>
        </p:spPr>
        <p:txBody>
          <a:bodyPr/>
          <a:lstStyle>
            <a:lvl1pPr marL="0" indent="0">
              <a:lnSpc>
                <a:spcPct val="100000"/>
              </a:lnSpc>
              <a:buNone/>
              <a:defRPr sz="2000" b="0">
                <a:solidFill>
                  <a:schemeClr val="tx2"/>
                </a:solidFill>
                <a:latin typeface="+mn-lt"/>
              </a:defRPr>
            </a:lvl1pPr>
          </a:lstStyle>
          <a:p>
            <a:pPr lvl="0"/>
            <a:r>
              <a:rPr lang="en-US"/>
              <a:t>Click to edit Master text styles</a:t>
            </a:r>
          </a:p>
        </p:txBody>
      </p:sp>
      <p:sp>
        <p:nvSpPr>
          <p:cNvPr id="11" name="Text Placeholder 5">
            <a:extLst>
              <a:ext uri="{FF2B5EF4-FFF2-40B4-BE49-F238E27FC236}">
                <a16:creationId xmlns:a16="http://schemas.microsoft.com/office/drawing/2014/main" id="{B41D49F9-B3D6-4C52-B33F-B4EDF399CE3B}"/>
              </a:ext>
            </a:extLst>
          </p:cNvPr>
          <p:cNvSpPr>
            <a:spLocks noGrp="1"/>
          </p:cNvSpPr>
          <p:nvPr>
            <p:ph type="body" sz="quarter" idx="13" hasCustomPrompt="1"/>
          </p:nvPr>
        </p:nvSpPr>
        <p:spPr>
          <a:xfrm>
            <a:off x="4677969" y="2699073"/>
            <a:ext cx="3301200" cy="2329200"/>
          </a:xfrm>
          <a:solidFill>
            <a:srgbClr val="A4D9ED"/>
          </a:solidFill>
        </p:spPr>
        <p:txBody>
          <a:bodyPr lIns="360000" tIns="360000" rIns="360000" bIns="360000" anchor="ctr" anchorCtr="1"/>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Use this shape as a placeholder</a:t>
            </a:r>
            <a:endParaRPr lang="en-GB" dirty="0"/>
          </a:p>
        </p:txBody>
      </p:sp>
      <p:sp>
        <p:nvSpPr>
          <p:cNvPr id="12" name="Text Placeholder 5">
            <a:extLst>
              <a:ext uri="{FF2B5EF4-FFF2-40B4-BE49-F238E27FC236}">
                <a16:creationId xmlns:a16="http://schemas.microsoft.com/office/drawing/2014/main" id="{67020EF3-60B1-4FB5-A84E-D3ECF30FD0B2}"/>
              </a:ext>
            </a:extLst>
          </p:cNvPr>
          <p:cNvSpPr>
            <a:spLocks noGrp="1"/>
          </p:cNvSpPr>
          <p:nvPr>
            <p:ph type="body" sz="quarter" idx="14" hasCustomPrompt="1"/>
          </p:nvPr>
        </p:nvSpPr>
        <p:spPr>
          <a:xfrm>
            <a:off x="8438363" y="2699073"/>
            <a:ext cx="3301200" cy="2329200"/>
          </a:xfrm>
          <a:solidFill>
            <a:srgbClr val="A4D9ED"/>
          </a:solidFill>
        </p:spPr>
        <p:txBody>
          <a:bodyPr lIns="360000" tIns="360000" rIns="360000" bIns="360000" anchor="ctr" anchorCtr="1"/>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Use this shape as a placeholder</a:t>
            </a:r>
            <a:endParaRPr lang="en-GB" dirty="0"/>
          </a:p>
        </p:txBody>
      </p:sp>
      <p:sp>
        <p:nvSpPr>
          <p:cNvPr id="13" name="Text Placeholder 12">
            <a:extLst>
              <a:ext uri="{FF2B5EF4-FFF2-40B4-BE49-F238E27FC236}">
                <a16:creationId xmlns:a16="http://schemas.microsoft.com/office/drawing/2014/main" id="{096BE89F-F732-4DF7-8477-32031DB0EA6F}"/>
              </a:ext>
            </a:extLst>
          </p:cNvPr>
          <p:cNvSpPr>
            <a:spLocks noGrp="1"/>
          </p:cNvSpPr>
          <p:nvPr>
            <p:ph type="body" sz="quarter" idx="15"/>
          </p:nvPr>
        </p:nvSpPr>
        <p:spPr>
          <a:xfrm>
            <a:off x="917575" y="2252596"/>
            <a:ext cx="3301200" cy="256802"/>
          </a:xfrm>
        </p:spPr>
        <p:txBody>
          <a:bodyPr>
            <a:spAutoFit/>
          </a:bodyPr>
          <a:lstStyle>
            <a:lvl1pPr marL="0" indent="0">
              <a:buNone/>
              <a:defRPr sz="1700" b="1">
                <a:solidFill>
                  <a:schemeClr val="tx2"/>
                </a:solidFill>
                <a:latin typeface="+mn-lt"/>
              </a:defRPr>
            </a:lvl1pPr>
          </a:lstStyle>
          <a:p>
            <a:pPr lvl="0"/>
            <a:r>
              <a:rPr lang="en-US"/>
              <a:t>Click to edit Master text styles</a:t>
            </a:r>
          </a:p>
        </p:txBody>
      </p:sp>
      <p:sp>
        <p:nvSpPr>
          <p:cNvPr id="14" name="Text Placeholder 12">
            <a:extLst>
              <a:ext uri="{FF2B5EF4-FFF2-40B4-BE49-F238E27FC236}">
                <a16:creationId xmlns:a16="http://schemas.microsoft.com/office/drawing/2014/main" id="{64CE8C5E-F552-4836-9B21-38E5708EAA5D}"/>
              </a:ext>
            </a:extLst>
          </p:cNvPr>
          <p:cNvSpPr>
            <a:spLocks noGrp="1"/>
          </p:cNvSpPr>
          <p:nvPr>
            <p:ph type="body" sz="quarter" idx="16"/>
          </p:nvPr>
        </p:nvSpPr>
        <p:spPr>
          <a:xfrm>
            <a:off x="4677969" y="2252596"/>
            <a:ext cx="3301200" cy="256802"/>
          </a:xfrm>
        </p:spPr>
        <p:txBody>
          <a:bodyPr>
            <a:spAutoFit/>
          </a:bodyPr>
          <a:lstStyle>
            <a:lvl1pPr marL="0" indent="0">
              <a:buNone/>
              <a:defRPr sz="1700" b="1">
                <a:solidFill>
                  <a:schemeClr val="tx2"/>
                </a:solidFill>
                <a:latin typeface="+mn-lt"/>
              </a:defRPr>
            </a:lvl1pPr>
          </a:lstStyle>
          <a:p>
            <a:pPr lvl="0"/>
            <a:r>
              <a:rPr lang="en-US"/>
              <a:t>Click to edit Master text styles</a:t>
            </a:r>
          </a:p>
        </p:txBody>
      </p:sp>
      <p:sp>
        <p:nvSpPr>
          <p:cNvPr id="15" name="Text Placeholder 12">
            <a:extLst>
              <a:ext uri="{FF2B5EF4-FFF2-40B4-BE49-F238E27FC236}">
                <a16:creationId xmlns:a16="http://schemas.microsoft.com/office/drawing/2014/main" id="{99C61645-EA0D-462A-8656-16BA9585FBBF}"/>
              </a:ext>
            </a:extLst>
          </p:cNvPr>
          <p:cNvSpPr>
            <a:spLocks noGrp="1"/>
          </p:cNvSpPr>
          <p:nvPr>
            <p:ph type="body" sz="quarter" idx="17"/>
          </p:nvPr>
        </p:nvSpPr>
        <p:spPr>
          <a:xfrm>
            <a:off x="8438363" y="2252596"/>
            <a:ext cx="3301200" cy="256802"/>
          </a:xfrm>
        </p:spPr>
        <p:txBody>
          <a:bodyPr>
            <a:spAutoFit/>
          </a:bodyPr>
          <a:lstStyle>
            <a:lvl1pPr marL="0" indent="0">
              <a:buNone/>
              <a:defRPr sz="1700" b="1">
                <a:solidFill>
                  <a:schemeClr val="tx2"/>
                </a:solidFill>
                <a:latin typeface="+mn-lt"/>
              </a:defRPr>
            </a:lvl1pPr>
          </a:lstStyle>
          <a:p>
            <a:pPr lvl="0"/>
            <a:r>
              <a:rPr lang="en-US"/>
              <a:t>Click to edit Master text styles</a:t>
            </a:r>
          </a:p>
        </p:txBody>
      </p:sp>
      <p:sp>
        <p:nvSpPr>
          <p:cNvPr id="16" name="Text Placeholder 12">
            <a:extLst>
              <a:ext uri="{FF2B5EF4-FFF2-40B4-BE49-F238E27FC236}">
                <a16:creationId xmlns:a16="http://schemas.microsoft.com/office/drawing/2014/main" id="{FDDB4DC5-9822-4D8E-9181-7D45652663A6}"/>
              </a:ext>
            </a:extLst>
          </p:cNvPr>
          <p:cNvSpPr>
            <a:spLocks noGrp="1"/>
          </p:cNvSpPr>
          <p:nvPr>
            <p:ph type="body" sz="quarter" idx="18"/>
          </p:nvPr>
        </p:nvSpPr>
        <p:spPr>
          <a:xfrm>
            <a:off x="917575" y="5342305"/>
            <a:ext cx="3301200" cy="613940"/>
          </a:xfrm>
        </p:spPr>
        <p:txBody>
          <a:bodyPr>
            <a:noAutofit/>
          </a:bodyPr>
          <a:lstStyle>
            <a:lvl1pPr marL="0" indent="0">
              <a:buNone/>
              <a:defRPr sz="1600" b="0">
                <a:solidFill>
                  <a:schemeClr val="tx2"/>
                </a:solidFill>
                <a:latin typeface="+mn-lt"/>
              </a:defRPr>
            </a:lvl1pPr>
          </a:lstStyle>
          <a:p>
            <a:pPr lvl="0"/>
            <a:r>
              <a:rPr lang="en-US"/>
              <a:t>Click to edit Master text styles</a:t>
            </a:r>
          </a:p>
        </p:txBody>
      </p:sp>
      <p:sp>
        <p:nvSpPr>
          <p:cNvPr id="17" name="Text Placeholder 12">
            <a:extLst>
              <a:ext uri="{FF2B5EF4-FFF2-40B4-BE49-F238E27FC236}">
                <a16:creationId xmlns:a16="http://schemas.microsoft.com/office/drawing/2014/main" id="{8429A76B-C9B1-4204-8096-FB53C1B659C9}"/>
              </a:ext>
            </a:extLst>
          </p:cNvPr>
          <p:cNvSpPr>
            <a:spLocks noGrp="1"/>
          </p:cNvSpPr>
          <p:nvPr>
            <p:ph type="body" sz="quarter" idx="19"/>
          </p:nvPr>
        </p:nvSpPr>
        <p:spPr>
          <a:xfrm>
            <a:off x="4677969" y="5342305"/>
            <a:ext cx="3301200" cy="613940"/>
          </a:xfrm>
        </p:spPr>
        <p:txBody>
          <a:bodyPr>
            <a:noAutofit/>
          </a:bodyPr>
          <a:lstStyle>
            <a:lvl1pPr marL="0" indent="0">
              <a:buNone/>
              <a:defRPr sz="1600" b="0">
                <a:solidFill>
                  <a:schemeClr val="tx2"/>
                </a:solidFill>
                <a:latin typeface="+mn-lt"/>
              </a:defRPr>
            </a:lvl1pPr>
          </a:lstStyle>
          <a:p>
            <a:pPr lvl="0"/>
            <a:r>
              <a:rPr lang="en-US"/>
              <a:t>Click to edit Master text styles</a:t>
            </a:r>
          </a:p>
        </p:txBody>
      </p:sp>
      <p:sp>
        <p:nvSpPr>
          <p:cNvPr id="18" name="Text Placeholder 12">
            <a:extLst>
              <a:ext uri="{FF2B5EF4-FFF2-40B4-BE49-F238E27FC236}">
                <a16:creationId xmlns:a16="http://schemas.microsoft.com/office/drawing/2014/main" id="{A3FB3305-0CC4-4F60-B01A-FB6045DE89EB}"/>
              </a:ext>
            </a:extLst>
          </p:cNvPr>
          <p:cNvSpPr>
            <a:spLocks noGrp="1"/>
          </p:cNvSpPr>
          <p:nvPr>
            <p:ph type="body" sz="quarter" idx="20"/>
          </p:nvPr>
        </p:nvSpPr>
        <p:spPr>
          <a:xfrm>
            <a:off x="8438363" y="5342305"/>
            <a:ext cx="3301200" cy="613940"/>
          </a:xfrm>
        </p:spPr>
        <p:txBody>
          <a:bodyPr>
            <a:noAutofit/>
          </a:bodyPr>
          <a:lstStyle>
            <a:lvl1pPr marL="0" indent="0">
              <a:buNone/>
              <a:defRPr sz="1600" b="0">
                <a:solidFill>
                  <a:schemeClr val="tx2"/>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B0356651-02DB-400E-9785-038DEED5BFD1}"/>
              </a:ext>
            </a:extLst>
          </p:cNvPr>
          <p:cNvSpPr>
            <a:spLocks noGrp="1"/>
          </p:cNvSpPr>
          <p:nvPr>
            <p:ph type="ftr" sz="quarter" idx="21"/>
          </p:nvPr>
        </p:nvSpPr>
        <p:spPr/>
        <p:txBody>
          <a:bodyPr/>
          <a:lstStyle/>
          <a:p>
            <a:r>
              <a:rPr lang="en-GB"/>
              <a:t>ORFC 2023: Making the best use of our land</a:t>
            </a:r>
            <a:endParaRPr lang="en-GB" dirty="0"/>
          </a:p>
        </p:txBody>
      </p:sp>
      <p:sp>
        <p:nvSpPr>
          <p:cNvPr id="4" name="Slide Number Placeholder 3">
            <a:extLst>
              <a:ext uri="{FF2B5EF4-FFF2-40B4-BE49-F238E27FC236}">
                <a16:creationId xmlns:a16="http://schemas.microsoft.com/office/drawing/2014/main" id="{D344D2EF-4111-49BB-A2D3-285AC7C40734}"/>
              </a:ext>
            </a:extLst>
          </p:cNvPr>
          <p:cNvSpPr>
            <a:spLocks noGrp="1"/>
          </p:cNvSpPr>
          <p:nvPr>
            <p:ph type="sldNum" sz="quarter" idx="22"/>
          </p:nvPr>
        </p:nvSpPr>
        <p:spPr/>
        <p:txBody>
          <a:bodyPr/>
          <a:lstStyle/>
          <a:p>
            <a:fld id="{6139BFAE-67AB-46BF-8C52-659FB5DFC59A}" type="slidenum">
              <a:rPr lang="en-GB" smtClean="0"/>
              <a:pPr/>
              <a:t>‹#›</a:t>
            </a:fld>
            <a:r>
              <a:rPr lang="en-GB" dirty="0"/>
              <a:t> </a:t>
            </a:r>
          </a:p>
        </p:txBody>
      </p:sp>
      <p:sp>
        <p:nvSpPr>
          <p:cNvPr id="5" name="Title 4">
            <a:extLst>
              <a:ext uri="{FF2B5EF4-FFF2-40B4-BE49-F238E27FC236}">
                <a16:creationId xmlns:a16="http://schemas.microsoft.com/office/drawing/2014/main" id="{1224240D-2379-4E6B-8271-7CC2BFBBA17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19590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or 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Bottom banner">
            <a:extLst>
              <a:ext uri="{FF2B5EF4-FFF2-40B4-BE49-F238E27FC236}">
                <a16:creationId xmlns:a16="http://schemas.microsoft.com/office/drawing/2014/main" id="{DB920176-AE4C-4FAF-985A-D99468A1B27D}"/>
              </a:ext>
            </a:extLst>
          </p:cNvPr>
          <p:cNvSpPr/>
          <p:nvPr userDrawn="1"/>
        </p:nvSpPr>
        <p:spPr>
          <a:xfrm>
            <a:off x="0" y="6413500"/>
            <a:ext cx="12180889" cy="44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B026316-5513-4B43-BF5E-C7B2D4A157AB}"/>
              </a:ext>
            </a:extLst>
          </p:cNvPr>
          <p:cNvSpPr>
            <a:spLocks noGrp="1"/>
          </p:cNvSpPr>
          <p:nvPr>
            <p:ph type="title" hasCustomPrompt="1"/>
          </p:nvPr>
        </p:nvSpPr>
        <p:spPr>
          <a:xfrm>
            <a:off x="917575" y="895050"/>
            <a:ext cx="4470401" cy="2533950"/>
          </a:xfrm>
        </p:spPr>
        <p:txBody>
          <a:bodyPr lIns="450000" tIns="450000" rIns="450000" bIns="450000" anchor="t" anchorCtr="0"/>
          <a:lstStyle>
            <a:lvl1pPr>
              <a:defRPr>
                <a:solidFill>
                  <a:schemeClr val="bg1"/>
                </a:solidFill>
              </a:defRPr>
            </a:lvl1pPr>
          </a:lstStyle>
          <a:p>
            <a:r>
              <a:rPr lang="en-GB" dirty="0"/>
              <a:t>Click to add Quote or Statement</a:t>
            </a:r>
          </a:p>
        </p:txBody>
      </p:sp>
      <p:sp>
        <p:nvSpPr>
          <p:cNvPr id="3" name="Footer Placeholder 2">
            <a:extLst>
              <a:ext uri="{FF2B5EF4-FFF2-40B4-BE49-F238E27FC236}">
                <a16:creationId xmlns:a16="http://schemas.microsoft.com/office/drawing/2014/main" id="{B9EAF115-BEC7-45F7-9D79-13DCB417ECA4}"/>
              </a:ext>
            </a:extLst>
          </p:cNvPr>
          <p:cNvSpPr>
            <a:spLocks noGrp="1"/>
          </p:cNvSpPr>
          <p:nvPr>
            <p:ph type="ftr" sz="quarter" idx="11"/>
          </p:nvPr>
        </p:nvSpPr>
        <p:spPr/>
        <p:txBody>
          <a:bodyPr/>
          <a:lstStyle/>
          <a:p>
            <a:r>
              <a:rPr lang="en-GB"/>
              <a:t>ORFC 2023: Making the best use of our land</a:t>
            </a:r>
            <a:endParaRPr lang="en-GB" dirty="0"/>
          </a:p>
        </p:txBody>
      </p:sp>
      <p:sp>
        <p:nvSpPr>
          <p:cNvPr id="6" name="Slide Number Placeholder 5">
            <a:extLst>
              <a:ext uri="{FF2B5EF4-FFF2-40B4-BE49-F238E27FC236}">
                <a16:creationId xmlns:a16="http://schemas.microsoft.com/office/drawing/2014/main" id="{D3A26F38-A32E-4F3C-89D1-363229DBD4D3}"/>
              </a:ext>
            </a:extLst>
          </p:cNvPr>
          <p:cNvSpPr>
            <a:spLocks noGrp="1"/>
          </p:cNvSpPr>
          <p:nvPr>
            <p:ph type="sldNum" sz="quarter" idx="12"/>
          </p:nvPr>
        </p:nvSpPr>
        <p:spPr/>
        <p:txBody>
          <a:bodyPr/>
          <a:lstStyle/>
          <a:p>
            <a:fld id="{6139BFAE-67AB-46BF-8C52-659FB5DFC59A}" type="slidenum">
              <a:rPr lang="en-GB" smtClean="0"/>
              <a:pPr/>
              <a:t>‹#›</a:t>
            </a:fld>
            <a:endParaRPr lang="en-GB" dirty="0"/>
          </a:p>
        </p:txBody>
      </p:sp>
    </p:spTree>
    <p:extLst>
      <p:ext uri="{BB962C8B-B14F-4D97-AF65-F5344CB8AC3E}">
        <p14:creationId xmlns:p14="http://schemas.microsoft.com/office/powerpoint/2010/main" val="2361174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evron/Ale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Bottom banner">
            <a:extLst>
              <a:ext uri="{FF2B5EF4-FFF2-40B4-BE49-F238E27FC236}">
                <a16:creationId xmlns:a16="http://schemas.microsoft.com/office/drawing/2014/main" id="{DB920176-AE4C-4FAF-985A-D99468A1B27D}"/>
              </a:ext>
            </a:extLst>
          </p:cNvPr>
          <p:cNvSpPr/>
          <p:nvPr userDrawn="1"/>
        </p:nvSpPr>
        <p:spPr>
          <a:xfrm>
            <a:off x="0" y="6413500"/>
            <a:ext cx="12180889" cy="44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B9EAF115-BEC7-45F7-9D79-13DCB417ECA4}"/>
              </a:ext>
            </a:extLst>
          </p:cNvPr>
          <p:cNvSpPr>
            <a:spLocks noGrp="1"/>
          </p:cNvSpPr>
          <p:nvPr>
            <p:ph type="ftr" sz="quarter" idx="11"/>
          </p:nvPr>
        </p:nvSpPr>
        <p:spPr/>
        <p:txBody>
          <a:bodyPr/>
          <a:lstStyle/>
          <a:p>
            <a:r>
              <a:rPr lang="en-GB"/>
              <a:t>ORFC 2023: Making the best use of our land</a:t>
            </a:r>
            <a:endParaRPr lang="en-GB" dirty="0"/>
          </a:p>
        </p:txBody>
      </p:sp>
      <p:sp>
        <p:nvSpPr>
          <p:cNvPr id="6" name="Slide Number Placeholder 5">
            <a:extLst>
              <a:ext uri="{FF2B5EF4-FFF2-40B4-BE49-F238E27FC236}">
                <a16:creationId xmlns:a16="http://schemas.microsoft.com/office/drawing/2014/main" id="{D3A26F38-A32E-4F3C-89D1-363229DBD4D3}"/>
              </a:ext>
            </a:extLst>
          </p:cNvPr>
          <p:cNvSpPr>
            <a:spLocks noGrp="1"/>
          </p:cNvSpPr>
          <p:nvPr>
            <p:ph type="sldNum" sz="quarter" idx="12"/>
          </p:nvPr>
        </p:nvSpPr>
        <p:spPr/>
        <p:txBody>
          <a:bodyPr/>
          <a:lstStyle/>
          <a:p>
            <a:fld id="{6139BFAE-67AB-46BF-8C52-659FB5DFC59A}" type="slidenum">
              <a:rPr lang="en-GB" smtClean="0"/>
              <a:pPr/>
              <a:t>‹#›</a:t>
            </a:fld>
            <a:endParaRPr lang="en-GB" dirty="0"/>
          </a:p>
        </p:txBody>
      </p:sp>
      <p:pic>
        <p:nvPicPr>
          <p:cNvPr id="7" name="Picture 6">
            <a:extLst>
              <a:ext uri="{FF2B5EF4-FFF2-40B4-BE49-F238E27FC236}">
                <a16:creationId xmlns:a16="http://schemas.microsoft.com/office/drawing/2014/main" id="{8756FA24-5FD1-9544-B28A-F3CF6AA9EB6C}"/>
              </a:ext>
            </a:extLst>
          </p:cNvPr>
          <p:cNvPicPr>
            <a:picLocks/>
          </p:cNvPicPr>
          <p:nvPr userDrawn="1"/>
        </p:nvPicPr>
        <p:blipFill>
          <a:blip r:embed="rId3"/>
          <a:stretch>
            <a:fillRect/>
          </a:stretch>
        </p:blipFill>
        <p:spPr>
          <a:xfrm>
            <a:off x="0" y="0"/>
            <a:ext cx="12192000" cy="223200"/>
          </a:xfrm>
          <a:prstGeom prst="rect">
            <a:avLst/>
          </a:prstGeom>
        </p:spPr>
      </p:pic>
      <p:sp>
        <p:nvSpPr>
          <p:cNvPr id="9" name="Title 1">
            <a:extLst>
              <a:ext uri="{FF2B5EF4-FFF2-40B4-BE49-F238E27FC236}">
                <a16:creationId xmlns:a16="http://schemas.microsoft.com/office/drawing/2014/main" id="{3972620A-C2E2-4F3C-8494-488CA1C4B967}"/>
              </a:ext>
            </a:extLst>
          </p:cNvPr>
          <p:cNvSpPr>
            <a:spLocks noGrp="1"/>
          </p:cNvSpPr>
          <p:nvPr>
            <p:ph type="title" hasCustomPrompt="1"/>
          </p:nvPr>
        </p:nvSpPr>
        <p:spPr>
          <a:xfrm>
            <a:off x="917575" y="895051"/>
            <a:ext cx="4470401" cy="2533950"/>
          </a:xfrm>
          <a:solidFill>
            <a:schemeClr val="accent3">
              <a:alpha val="80000"/>
            </a:schemeClr>
          </a:solidFill>
        </p:spPr>
        <p:txBody>
          <a:bodyPr wrap="square" lIns="450000" tIns="446400" rIns="450000" bIns="450000" anchor="t" anchorCtr="0">
            <a:noAutofit/>
          </a:bodyPr>
          <a:lstStyle>
            <a:lvl1pPr algn="l">
              <a:defRPr sz="3600" b="0">
                <a:solidFill>
                  <a:schemeClr val="bg1"/>
                </a:solidFill>
              </a:defRPr>
            </a:lvl1pPr>
          </a:lstStyle>
          <a:p>
            <a:r>
              <a:rPr lang="en-GB" dirty="0"/>
              <a:t>Move, resize and recolour</a:t>
            </a:r>
          </a:p>
        </p:txBody>
      </p:sp>
    </p:spTree>
    <p:extLst>
      <p:ext uri="{BB962C8B-B14F-4D97-AF65-F5344CB8AC3E}">
        <p14:creationId xmlns:p14="http://schemas.microsoft.com/office/powerpoint/2010/main" val="206766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chemeClr val="tx2"/>
        </a:solidFill>
        <a:effectLst/>
      </p:bgPr>
    </p:bg>
    <p:spTree>
      <p:nvGrpSpPr>
        <p:cNvPr id="1" name=""/>
        <p:cNvGrpSpPr/>
        <p:nvPr/>
      </p:nvGrpSpPr>
      <p:grpSpPr>
        <a:xfrm>
          <a:off x="0" y="0"/>
          <a:ext cx="0" cy="0"/>
          <a:chOff x="0" y="0"/>
          <a:chExt cx="0" cy="0"/>
        </a:xfrm>
      </p:grpSpPr>
      <p:sp>
        <p:nvSpPr>
          <p:cNvPr id="7" name="Bottom banner">
            <a:extLst>
              <a:ext uri="{FF2B5EF4-FFF2-40B4-BE49-F238E27FC236}">
                <a16:creationId xmlns:a16="http://schemas.microsoft.com/office/drawing/2014/main" id="{C54E8701-3893-4A6E-BB01-F5CBD6F8AC33}"/>
              </a:ext>
            </a:extLst>
          </p:cNvPr>
          <p:cNvSpPr/>
          <p:nvPr userDrawn="1"/>
        </p:nvSpPr>
        <p:spPr>
          <a:xfrm>
            <a:off x="0" y="6413500"/>
            <a:ext cx="12180889" cy="44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04E70F5-BD1F-4CCB-A8F8-E1B64BC52923}"/>
              </a:ext>
            </a:extLst>
          </p:cNvPr>
          <p:cNvSpPr>
            <a:spLocks noGrp="1"/>
          </p:cNvSpPr>
          <p:nvPr>
            <p:ph type="ftr" sz="quarter" idx="10"/>
          </p:nvPr>
        </p:nvSpPr>
        <p:spPr/>
        <p:txBody>
          <a:bodyPr/>
          <a:lstStyle/>
          <a:p>
            <a:r>
              <a:rPr lang="en-GB"/>
              <a:t>ORFC 2023: Making the best use of our land</a:t>
            </a:r>
            <a:endParaRPr lang="en-GB" dirty="0"/>
          </a:p>
        </p:txBody>
      </p:sp>
      <p:sp>
        <p:nvSpPr>
          <p:cNvPr id="4" name="Slide Number Placeholder 3">
            <a:extLst>
              <a:ext uri="{FF2B5EF4-FFF2-40B4-BE49-F238E27FC236}">
                <a16:creationId xmlns:a16="http://schemas.microsoft.com/office/drawing/2014/main" id="{237969F3-E768-4EDA-A6FF-822AEE0E9895}"/>
              </a:ext>
            </a:extLst>
          </p:cNvPr>
          <p:cNvSpPr>
            <a:spLocks noGrp="1"/>
          </p:cNvSpPr>
          <p:nvPr>
            <p:ph type="sldNum" sz="quarter" idx="11"/>
          </p:nvPr>
        </p:nvSpPr>
        <p:spPr/>
        <p:txBody>
          <a:bodyPr/>
          <a:lstStyle/>
          <a:p>
            <a:fld id="{6139BFAE-67AB-46BF-8C52-659FB5DFC59A}" type="slidenum">
              <a:rPr lang="en-GB" smtClean="0"/>
              <a:pPr/>
              <a:t>‹#›</a:t>
            </a:fld>
            <a:endParaRPr lang="en-GB" dirty="0"/>
          </a:p>
        </p:txBody>
      </p:sp>
      <p:sp>
        <p:nvSpPr>
          <p:cNvPr id="6" name="Text Placeholder 5">
            <a:extLst>
              <a:ext uri="{FF2B5EF4-FFF2-40B4-BE49-F238E27FC236}">
                <a16:creationId xmlns:a16="http://schemas.microsoft.com/office/drawing/2014/main" id="{89AF9912-8BFA-4E2E-9313-A8AC3CD0EBD0}"/>
              </a:ext>
            </a:extLst>
          </p:cNvPr>
          <p:cNvSpPr>
            <a:spLocks noGrp="1"/>
          </p:cNvSpPr>
          <p:nvPr>
            <p:ph type="body" sz="quarter" idx="12" hasCustomPrompt="1"/>
          </p:nvPr>
        </p:nvSpPr>
        <p:spPr>
          <a:xfrm>
            <a:off x="917574" y="1299263"/>
            <a:ext cx="4619625" cy="1762125"/>
          </a:xfrm>
        </p:spPr>
        <p:txBody>
          <a:bodyPr/>
          <a:lstStyle>
            <a:lvl1pPr marL="0" indent="0">
              <a:lnSpc>
                <a:spcPts val="2500"/>
              </a:lnSpc>
              <a:buNone/>
              <a:defRPr sz="2100">
                <a:solidFill>
                  <a:schemeClr val="bg1"/>
                </a:solidFill>
              </a:defRPr>
            </a:lvl1pPr>
          </a:lstStyle>
          <a:p>
            <a:pPr lvl="0"/>
            <a:r>
              <a:rPr lang="en-GB"/>
              <a:t>Contact details</a:t>
            </a:r>
            <a:endParaRPr lang="en-GB" dirty="0"/>
          </a:p>
        </p:txBody>
      </p:sp>
      <p:sp>
        <p:nvSpPr>
          <p:cNvPr id="2" name="Title 1">
            <a:extLst>
              <a:ext uri="{FF2B5EF4-FFF2-40B4-BE49-F238E27FC236}">
                <a16:creationId xmlns:a16="http://schemas.microsoft.com/office/drawing/2014/main" id="{F7CA28BF-7A9C-4020-916A-ECA8D4BF3364}"/>
              </a:ext>
            </a:extLst>
          </p:cNvPr>
          <p:cNvSpPr>
            <a:spLocks noGrp="1"/>
          </p:cNvSpPr>
          <p:nvPr>
            <p:ph type="title" hasCustomPrompt="1"/>
          </p:nvPr>
        </p:nvSpPr>
        <p:spPr/>
        <p:txBody>
          <a:bodyPr/>
          <a:lstStyle>
            <a:lvl1pPr>
              <a:defRPr>
                <a:solidFill>
                  <a:srgbClr val="A4D9ED"/>
                </a:solidFill>
              </a:defRPr>
            </a:lvl1pPr>
          </a:lstStyle>
          <a:p>
            <a:r>
              <a:rPr lang="en-GB" dirty="0"/>
              <a:t>Click to add contact title</a:t>
            </a:r>
          </a:p>
        </p:txBody>
      </p:sp>
      <p:pic>
        <p:nvPicPr>
          <p:cNvPr id="8" name="Picture 7">
            <a:extLst>
              <a:ext uri="{FF2B5EF4-FFF2-40B4-BE49-F238E27FC236}">
                <a16:creationId xmlns:a16="http://schemas.microsoft.com/office/drawing/2014/main" id="{8740E2F7-CDF7-CB4B-A49E-42048ED2E844}"/>
              </a:ext>
            </a:extLst>
          </p:cNvPr>
          <p:cNvPicPr>
            <a:picLocks noChangeAspect="1"/>
          </p:cNvPicPr>
          <p:nvPr userDrawn="1"/>
        </p:nvPicPr>
        <p:blipFill>
          <a:blip r:embed="rId2"/>
          <a:stretch>
            <a:fillRect/>
          </a:stretch>
        </p:blipFill>
        <p:spPr>
          <a:xfrm>
            <a:off x="7556459" y="3992400"/>
            <a:ext cx="4183200" cy="1594207"/>
          </a:xfrm>
          <a:prstGeom prst="rect">
            <a:avLst/>
          </a:prstGeom>
        </p:spPr>
      </p:pic>
      <p:cxnSp>
        <p:nvCxnSpPr>
          <p:cNvPr id="11" name="Straight Connector 10">
            <a:extLst>
              <a:ext uri="{FF2B5EF4-FFF2-40B4-BE49-F238E27FC236}">
                <a16:creationId xmlns:a16="http://schemas.microsoft.com/office/drawing/2014/main" id="{0AC4AD74-ABDF-43B0-95AA-D41484B78BC9}"/>
              </a:ext>
            </a:extLst>
          </p:cNvPr>
          <p:cNvCxnSpPr>
            <a:cxnSpLocks/>
          </p:cNvCxnSpPr>
          <p:nvPr userDrawn="1"/>
        </p:nvCxnSpPr>
        <p:spPr>
          <a:xfrm>
            <a:off x="899736" y="3992400"/>
            <a:ext cx="585122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F83CFF-9B08-47C8-A529-8FFFD80ED493}"/>
              </a:ext>
            </a:extLst>
          </p:cNvPr>
          <p:cNvCxnSpPr>
            <a:cxnSpLocks/>
          </p:cNvCxnSpPr>
          <p:nvPr userDrawn="1"/>
        </p:nvCxnSpPr>
        <p:spPr>
          <a:xfrm>
            <a:off x="899736" y="5556414"/>
            <a:ext cx="585122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7880465-EC74-994F-94DC-1059CE3BEDD7}"/>
              </a:ext>
            </a:extLst>
          </p:cNvPr>
          <p:cNvSpPr/>
          <p:nvPr userDrawn="1"/>
        </p:nvSpPr>
        <p:spPr>
          <a:xfrm>
            <a:off x="809937" y="4055332"/>
            <a:ext cx="2568232" cy="36465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500"/>
              </a:lnSpc>
            </a:pPr>
            <a:r>
              <a:rPr lang="en-GB" sz="1000" b="1" dirty="0">
                <a:solidFill>
                  <a:schemeClr val="bg1"/>
                </a:solidFill>
                <a:latin typeface="+mn-lt"/>
                <a:ea typeface="Verdana" panose="020B0604030504040204" pitchFamily="34" charset="0"/>
                <a:cs typeface="Verdana" panose="020B0604030504040204" pitchFamily="34" charset="0"/>
              </a:rPr>
              <a:t>Stay connected</a:t>
            </a:r>
          </a:p>
        </p:txBody>
      </p:sp>
      <p:sp>
        <p:nvSpPr>
          <p:cNvPr id="14" name="Rectangle 13">
            <a:extLst>
              <a:ext uri="{FF2B5EF4-FFF2-40B4-BE49-F238E27FC236}">
                <a16:creationId xmlns:a16="http://schemas.microsoft.com/office/drawing/2014/main" id="{B459AF41-80E4-814D-ABAE-4D12BE978C30}"/>
              </a:ext>
            </a:extLst>
          </p:cNvPr>
          <p:cNvSpPr/>
          <p:nvPr userDrawn="1"/>
        </p:nvSpPr>
        <p:spPr>
          <a:xfrm>
            <a:off x="809935" y="4395610"/>
            <a:ext cx="3476974" cy="430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400"/>
              </a:lnSpc>
            </a:pPr>
            <a:r>
              <a:rPr lang="en-GB" sz="900" dirty="0">
                <a:solidFill>
                  <a:schemeClr val="bg1"/>
                </a:solidFill>
                <a:latin typeface="+mn-lt"/>
                <a:ea typeface="Verdana" panose="020B0604030504040204" pitchFamily="34" charset="0"/>
                <a:cs typeface="Verdana" panose="020B0604030504040204" pitchFamily="34" charset="0"/>
              </a:rPr>
              <a:t>Keep up to date with the latest thinking, news, events, and information from the RSPB in your local community.</a:t>
            </a:r>
          </a:p>
        </p:txBody>
      </p:sp>
      <p:sp>
        <p:nvSpPr>
          <p:cNvPr id="15" name="Rectangle 14">
            <a:extLst>
              <a:ext uri="{FF2B5EF4-FFF2-40B4-BE49-F238E27FC236}">
                <a16:creationId xmlns:a16="http://schemas.microsoft.com/office/drawing/2014/main" id="{80664357-7ABF-B84F-8930-191D3ABF60EE}"/>
              </a:ext>
            </a:extLst>
          </p:cNvPr>
          <p:cNvSpPr/>
          <p:nvPr userDrawn="1"/>
        </p:nvSpPr>
        <p:spPr>
          <a:xfrm>
            <a:off x="5559353" y="4054473"/>
            <a:ext cx="1365192" cy="36465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500"/>
              </a:lnSpc>
            </a:pPr>
            <a:r>
              <a:rPr lang="en-GB" sz="1000" b="1" dirty="0">
                <a:solidFill>
                  <a:schemeClr val="bg1"/>
                </a:solidFill>
                <a:latin typeface="+mn-lt"/>
                <a:ea typeface="Verdana" panose="020B0604030504040204" pitchFamily="34" charset="0"/>
                <a:cs typeface="Verdana" panose="020B0604030504040204" pitchFamily="34" charset="0"/>
              </a:rPr>
              <a:t>Head Office</a:t>
            </a:r>
          </a:p>
        </p:txBody>
      </p:sp>
      <p:sp>
        <p:nvSpPr>
          <p:cNvPr id="16" name="Rectangle 15">
            <a:extLst>
              <a:ext uri="{FF2B5EF4-FFF2-40B4-BE49-F238E27FC236}">
                <a16:creationId xmlns:a16="http://schemas.microsoft.com/office/drawing/2014/main" id="{00316B12-1FC1-7F4A-979F-80BB9DED103F}"/>
              </a:ext>
            </a:extLst>
          </p:cNvPr>
          <p:cNvSpPr/>
          <p:nvPr userDrawn="1"/>
        </p:nvSpPr>
        <p:spPr>
          <a:xfrm>
            <a:off x="5559351" y="4394751"/>
            <a:ext cx="1185069" cy="78951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400"/>
              </a:lnSpc>
            </a:pPr>
            <a:r>
              <a:rPr lang="en-GB" sz="900" dirty="0">
                <a:solidFill>
                  <a:schemeClr val="bg1"/>
                </a:solidFill>
                <a:latin typeface="+mn-lt"/>
                <a:ea typeface="Verdana" panose="020B0604030504040204" pitchFamily="34" charset="0"/>
                <a:cs typeface="Verdana" panose="020B0604030504040204" pitchFamily="34" charset="0"/>
              </a:rPr>
              <a:t>RSPB The Lodge</a:t>
            </a:r>
          </a:p>
          <a:p>
            <a:pPr>
              <a:lnSpc>
                <a:spcPts val="1400"/>
              </a:lnSpc>
            </a:pPr>
            <a:r>
              <a:rPr lang="en-GB" sz="900" dirty="0">
                <a:solidFill>
                  <a:schemeClr val="bg1"/>
                </a:solidFill>
                <a:latin typeface="+mn-lt"/>
                <a:ea typeface="Verdana" panose="020B0604030504040204" pitchFamily="34" charset="0"/>
                <a:cs typeface="Verdana" panose="020B0604030504040204" pitchFamily="34" charset="0"/>
              </a:rPr>
              <a:t>Potton Road</a:t>
            </a:r>
          </a:p>
          <a:p>
            <a:pPr>
              <a:lnSpc>
                <a:spcPts val="1400"/>
              </a:lnSpc>
            </a:pPr>
            <a:r>
              <a:rPr lang="en-GB" sz="900" dirty="0">
                <a:solidFill>
                  <a:schemeClr val="bg1"/>
                </a:solidFill>
                <a:latin typeface="+mn-lt"/>
                <a:ea typeface="Verdana" panose="020B0604030504040204" pitchFamily="34" charset="0"/>
                <a:cs typeface="Verdana" panose="020B0604030504040204" pitchFamily="34" charset="0"/>
              </a:rPr>
              <a:t>Sandy</a:t>
            </a:r>
          </a:p>
          <a:p>
            <a:pPr>
              <a:lnSpc>
                <a:spcPts val="1400"/>
              </a:lnSpc>
            </a:pPr>
            <a:r>
              <a:rPr lang="en-GB" sz="900" dirty="0">
                <a:solidFill>
                  <a:schemeClr val="bg1"/>
                </a:solidFill>
                <a:latin typeface="+mn-lt"/>
                <a:ea typeface="Verdana" panose="020B0604030504040204" pitchFamily="34" charset="0"/>
                <a:cs typeface="Verdana" panose="020B0604030504040204" pitchFamily="34" charset="0"/>
              </a:rPr>
              <a:t>SG19 2DL</a:t>
            </a:r>
          </a:p>
        </p:txBody>
      </p:sp>
      <p:pic>
        <p:nvPicPr>
          <p:cNvPr id="29" name="Picture 28" descr="A picture containing clipart, gear&#10;&#10;Description automatically generated">
            <a:extLst>
              <a:ext uri="{FF2B5EF4-FFF2-40B4-BE49-F238E27FC236}">
                <a16:creationId xmlns:a16="http://schemas.microsoft.com/office/drawing/2014/main" id="{D4645997-5B25-354F-ADBB-17585ADF75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6355" y="5038041"/>
            <a:ext cx="291600" cy="291600"/>
          </a:xfrm>
          <a:prstGeom prst="rect">
            <a:avLst/>
          </a:prstGeom>
        </p:spPr>
      </p:pic>
      <p:sp>
        <p:nvSpPr>
          <p:cNvPr id="18" name="Rectangle 17">
            <a:extLst>
              <a:ext uri="{FF2B5EF4-FFF2-40B4-BE49-F238E27FC236}">
                <a16:creationId xmlns:a16="http://schemas.microsoft.com/office/drawing/2014/main" id="{52519566-D1D5-C047-90AA-93588FB79198}"/>
              </a:ext>
            </a:extLst>
          </p:cNvPr>
          <p:cNvSpPr/>
          <p:nvPr userDrawn="1"/>
        </p:nvSpPr>
        <p:spPr>
          <a:xfrm>
            <a:off x="1157064" y="5060664"/>
            <a:ext cx="1163448" cy="25090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400"/>
              </a:lnSpc>
            </a:pPr>
            <a:r>
              <a:rPr lang="en-GB" sz="900" dirty="0">
                <a:solidFill>
                  <a:schemeClr val="bg1"/>
                </a:solidFill>
                <a:latin typeface="+mn-lt"/>
                <a:ea typeface="Verdana" panose="020B0604030504040204" pitchFamily="34" charset="0"/>
                <a:cs typeface="Verdana" panose="020B0604030504040204" pitchFamily="34" charset="0"/>
              </a:rPr>
              <a:t>@RSPB</a:t>
            </a:r>
          </a:p>
        </p:txBody>
      </p:sp>
      <p:sp>
        <p:nvSpPr>
          <p:cNvPr id="19" name="Rectangle 18">
            <a:extLst>
              <a:ext uri="{FF2B5EF4-FFF2-40B4-BE49-F238E27FC236}">
                <a16:creationId xmlns:a16="http://schemas.microsoft.com/office/drawing/2014/main" id="{B340DAA3-48E2-9945-A93A-9A6652A5E10D}"/>
              </a:ext>
            </a:extLst>
          </p:cNvPr>
          <p:cNvSpPr/>
          <p:nvPr userDrawn="1"/>
        </p:nvSpPr>
        <p:spPr>
          <a:xfrm>
            <a:off x="2138823" y="5060664"/>
            <a:ext cx="1263537" cy="25090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400"/>
              </a:lnSpc>
            </a:pPr>
            <a:r>
              <a:rPr lang="en-GB" sz="900" dirty="0">
                <a:solidFill>
                  <a:schemeClr val="bg1"/>
                </a:solidFill>
                <a:latin typeface="+mn-lt"/>
                <a:ea typeface="Verdana" panose="020B0604030504040204" pitchFamily="34" charset="0"/>
                <a:cs typeface="Verdana" panose="020B0604030504040204" pitchFamily="34" charset="0"/>
              </a:rPr>
              <a:t>@TheRSPB</a:t>
            </a:r>
          </a:p>
        </p:txBody>
      </p:sp>
      <p:sp>
        <p:nvSpPr>
          <p:cNvPr id="20" name="Rectangle 19">
            <a:extLst>
              <a:ext uri="{FF2B5EF4-FFF2-40B4-BE49-F238E27FC236}">
                <a16:creationId xmlns:a16="http://schemas.microsoft.com/office/drawing/2014/main" id="{FC5F98B8-DAFE-654F-A4EE-B2CBE1CCCD9C}"/>
              </a:ext>
            </a:extLst>
          </p:cNvPr>
          <p:cNvSpPr/>
          <p:nvPr userDrawn="1"/>
        </p:nvSpPr>
        <p:spPr>
          <a:xfrm>
            <a:off x="3333417" y="5060664"/>
            <a:ext cx="1359262" cy="25090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400"/>
              </a:lnSpc>
            </a:pPr>
            <a:r>
              <a:rPr lang="en-GB" sz="900" dirty="0">
                <a:solidFill>
                  <a:schemeClr val="bg1"/>
                </a:solidFill>
                <a:latin typeface="+mn-lt"/>
                <a:ea typeface="Verdana" panose="020B0604030504040204" pitchFamily="34" charset="0"/>
                <a:cs typeface="Verdana" panose="020B0604030504040204" pitchFamily="34" charset="0"/>
              </a:rPr>
              <a:t>@RSPB</a:t>
            </a:r>
          </a:p>
        </p:txBody>
      </p:sp>
      <p:pic>
        <p:nvPicPr>
          <p:cNvPr id="33" name="Picture 32" descr="Icon&#10;&#10;Description automatically generated">
            <a:extLst>
              <a:ext uri="{FF2B5EF4-FFF2-40B4-BE49-F238E27FC236}">
                <a16:creationId xmlns:a16="http://schemas.microsoft.com/office/drawing/2014/main" id="{ED3B260B-5588-7E4E-A3A9-68C4DE239C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89204" y="5038041"/>
            <a:ext cx="288248" cy="291600"/>
          </a:xfrm>
          <a:prstGeom prst="rect">
            <a:avLst/>
          </a:prstGeom>
        </p:spPr>
      </p:pic>
      <p:pic>
        <p:nvPicPr>
          <p:cNvPr id="31" name="Picture 30" descr="Icon&#10;&#10;Description automatically generated">
            <a:extLst>
              <a:ext uri="{FF2B5EF4-FFF2-40B4-BE49-F238E27FC236}">
                <a16:creationId xmlns:a16="http://schemas.microsoft.com/office/drawing/2014/main" id="{4356CD77-1747-EF4A-910C-46427BC39F7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79512" y="5038041"/>
            <a:ext cx="291600" cy="291600"/>
          </a:xfrm>
          <a:prstGeom prst="rect">
            <a:avLst/>
          </a:prstGeom>
        </p:spPr>
      </p:pic>
    </p:spTree>
    <p:extLst>
      <p:ext uri="{BB962C8B-B14F-4D97-AF65-F5344CB8AC3E}">
        <p14:creationId xmlns:p14="http://schemas.microsoft.com/office/powerpoint/2010/main" val="3799194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Bottom banner">
            <a:extLst>
              <a:ext uri="{FF2B5EF4-FFF2-40B4-BE49-F238E27FC236}">
                <a16:creationId xmlns:a16="http://schemas.microsoft.com/office/drawing/2014/main" id="{C54E8701-3893-4A6E-BB01-F5CBD6F8AC33}"/>
              </a:ext>
            </a:extLst>
          </p:cNvPr>
          <p:cNvSpPr/>
          <p:nvPr userDrawn="1"/>
        </p:nvSpPr>
        <p:spPr>
          <a:xfrm>
            <a:off x="0" y="6413500"/>
            <a:ext cx="12180888" cy="44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04E70F5-BD1F-4CCB-A8F8-E1B64BC52923}"/>
              </a:ext>
            </a:extLst>
          </p:cNvPr>
          <p:cNvSpPr>
            <a:spLocks noGrp="1"/>
          </p:cNvSpPr>
          <p:nvPr>
            <p:ph type="ftr" sz="quarter" idx="10"/>
          </p:nvPr>
        </p:nvSpPr>
        <p:spPr/>
        <p:txBody>
          <a:bodyPr/>
          <a:lstStyle/>
          <a:p>
            <a:r>
              <a:rPr lang="en-GB"/>
              <a:t>ORFC 2023: Making the best use of our land</a:t>
            </a:r>
            <a:endParaRPr lang="en-GB" dirty="0"/>
          </a:p>
        </p:txBody>
      </p:sp>
      <p:sp>
        <p:nvSpPr>
          <p:cNvPr id="4" name="Slide Number Placeholder 3">
            <a:extLst>
              <a:ext uri="{FF2B5EF4-FFF2-40B4-BE49-F238E27FC236}">
                <a16:creationId xmlns:a16="http://schemas.microsoft.com/office/drawing/2014/main" id="{237969F3-E768-4EDA-A6FF-822AEE0E9895}"/>
              </a:ext>
            </a:extLst>
          </p:cNvPr>
          <p:cNvSpPr>
            <a:spLocks noGrp="1"/>
          </p:cNvSpPr>
          <p:nvPr>
            <p:ph type="sldNum" sz="quarter" idx="11"/>
          </p:nvPr>
        </p:nvSpPr>
        <p:spPr/>
        <p:txBody>
          <a:bodyPr/>
          <a:lstStyle/>
          <a:p>
            <a:fld id="{6139BFAE-67AB-46BF-8C52-659FB5DFC59A}" type="slidenum">
              <a:rPr lang="en-GB" smtClean="0"/>
              <a:pPr/>
              <a:t>‹#›</a:t>
            </a:fld>
            <a:endParaRPr lang="en-GB" dirty="0"/>
          </a:p>
        </p:txBody>
      </p:sp>
      <p:sp>
        <p:nvSpPr>
          <p:cNvPr id="2" name="Title 1">
            <a:extLst>
              <a:ext uri="{FF2B5EF4-FFF2-40B4-BE49-F238E27FC236}">
                <a16:creationId xmlns:a16="http://schemas.microsoft.com/office/drawing/2014/main" id="{F7CA28BF-7A9C-4020-916A-ECA8D4BF3364}"/>
              </a:ext>
            </a:extLst>
          </p:cNvPr>
          <p:cNvSpPr>
            <a:spLocks noGrp="1"/>
          </p:cNvSpPr>
          <p:nvPr>
            <p:ph type="title" hasCustomPrompt="1"/>
          </p:nvPr>
        </p:nvSpPr>
        <p:spPr>
          <a:xfrm>
            <a:off x="1017588" y="2336393"/>
            <a:ext cx="9399587" cy="1107996"/>
          </a:xfrm>
        </p:spPr>
        <p:txBody>
          <a:bodyPr>
            <a:spAutoFit/>
          </a:bodyPr>
          <a:lstStyle>
            <a:lvl1pPr algn="ctr">
              <a:lnSpc>
                <a:spcPct val="100000"/>
              </a:lnSpc>
              <a:defRPr sz="7200">
                <a:solidFill>
                  <a:schemeClr val="bg1"/>
                </a:solidFill>
              </a:defRPr>
            </a:lvl1pPr>
          </a:lstStyle>
          <a:p>
            <a:r>
              <a:rPr lang="en-GB" dirty="0"/>
              <a:t>Closing message</a:t>
            </a:r>
          </a:p>
        </p:txBody>
      </p:sp>
    </p:spTree>
    <p:extLst>
      <p:ext uri="{BB962C8B-B14F-4D97-AF65-F5344CB8AC3E}">
        <p14:creationId xmlns:p14="http://schemas.microsoft.com/office/powerpoint/2010/main" val="1617960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6CFA71C-A8CF-4304-9C0A-AECFD73C1728}"/>
              </a:ext>
            </a:extLst>
          </p:cNvPr>
          <p:cNvSpPr>
            <a:spLocks noGrp="1"/>
          </p:cNvSpPr>
          <p:nvPr>
            <p:ph type="ftr" sz="quarter" idx="10"/>
          </p:nvPr>
        </p:nvSpPr>
        <p:spPr/>
        <p:txBody>
          <a:bodyPr/>
          <a:lstStyle/>
          <a:p>
            <a:r>
              <a:rPr lang="en-GB"/>
              <a:t>ORFC 2023: Making the best use of our land</a:t>
            </a:r>
            <a:endParaRPr lang="en-GB" dirty="0"/>
          </a:p>
        </p:txBody>
      </p:sp>
      <p:sp>
        <p:nvSpPr>
          <p:cNvPr id="7" name="Slide Number Placeholder 6">
            <a:extLst>
              <a:ext uri="{FF2B5EF4-FFF2-40B4-BE49-F238E27FC236}">
                <a16:creationId xmlns:a16="http://schemas.microsoft.com/office/drawing/2014/main" id="{044384B7-DFED-4099-89BE-945613F23489}"/>
              </a:ext>
            </a:extLst>
          </p:cNvPr>
          <p:cNvSpPr>
            <a:spLocks noGrp="1"/>
          </p:cNvSpPr>
          <p:nvPr>
            <p:ph type="sldNum" sz="quarter" idx="11"/>
          </p:nvPr>
        </p:nvSpPr>
        <p:spPr/>
        <p:txBody>
          <a:bodyPr/>
          <a:lstStyle/>
          <a:p>
            <a:fld id="{6139BFAE-67AB-46BF-8C52-659FB5DFC59A}" type="slidenum">
              <a:rPr lang="en-GB" smtClean="0"/>
              <a:pPr/>
              <a:t>‹#›</a:t>
            </a:fld>
            <a:endParaRPr lang="en-GB" dirty="0"/>
          </a:p>
        </p:txBody>
      </p:sp>
      <p:sp>
        <p:nvSpPr>
          <p:cNvPr id="3" name="Title 2">
            <a:extLst>
              <a:ext uri="{FF2B5EF4-FFF2-40B4-BE49-F238E27FC236}">
                <a16:creationId xmlns:a16="http://schemas.microsoft.com/office/drawing/2014/main" id="{BAFBACB1-948D-4AB1-AE55-0308D5A44E6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4823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Bottom banner">
            <a:extLst>
              <a:ext uri="{FF2B5EF4-FFF2-40B4-BE49-F238E27FC236}">
                <a16:creationId xmlns:a16="http://schemas.microsoft.com/office/drawing/2014/main" id="{36FB6202-7FD1-4A91-93D0-8904ADFEDCBB}"/>
              </a:ext>
            </a:extLst>
          </p:cNvPr>
          <p:cNvSpPr/>
          <p:nvPr userDrawn="1"/>
        </p:nvSpPr>
        <p:spPr>
          <a:xfrm>
            <a:off x="0" y="6413500"/>
            <a:ext cx="12180889" cy="44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FB39A9E7-7DFD-4304-B14C-F50460490AA1}"/>
              </a:ext>
            </a:extLst>
          </p:cNvPr>
          <p:cNvSpPr>
            <a:spLocks noGrp="1"/>
          </p:cNvSpPr>
          <p:nvPr>
            <p:ph type="ftr" sz="quarter" idx="10"/>
          </p:nvPr>
        </p:nvSpPr>
        <p:spPr/>
        <p:txBody>
          <a:bodyPr/>
          <a:lstStyle/>
          <a:p>
            <a:r>
              <a:rPr lang="en-GB"/>
              <a:t>ORFC 2023: Making the best use of our land</a:t>
            </a:r>
            <a:endParaRPr lang="en-GB" dirty="0"/>
          </a:p>
        </p:txBody>
      </p:sp>
      <p:sp>
        <p:nvSpPr>
          <p:cNvPr id="2" name="Title 1">
            <a:extLst>
              <a:ext uri="{FF2B5EF4-FFF2-40B4-BE49-F238E27FC236}">
                <a16:creationId xmlns:a16="http://schemas.microsoft.com/office/drawing/2014/main" id="{236179BA-C53D-437A-8529-158C568EF7D3}"/>
              </a:ext>
            </a:extLst>
          </p:cNvPr>
          <p:cNvSpPr>
            <a:spLocks noGrp="1"/>
          </p:cNvSpPr>
          <p:nvPr>
            <p:ph type="ctrTitle"/>
          </p:nvPr>
        </p:nvSpPr>
        <p:spPr>
          <a:xfrm>
            <a:off x="917574" y="455762"/>
            <a:ext cx="5178426" cy="2019693"/>
          </a:xfrm>
          <a:solidFill>
            <a:schemeClr val="accent3">
              <a:alpha val="80000"/>
            </a:schemeClr>
          </a:solidFill>
        </p:spPr>
        <p:txBody>
          <a:bodyPr wrap="square" lIns="450000" tIns="360000" rIns="450000" bIns="360000" anchor="t" anchorCtr="0">
            <a:spAutoFit/>
          </a:bodyPr>
          <a:lstStyle>
            <a:lvl1pPr algn="l">
              <a:lnSpc>
                <a:spcPct val="100000"/>
              </a:lnSpc>
              <a:defRPr sz="4200">
                <a:solidFill>
                  <a:schemeClr val="bg1"/>
                </a:solidFill>
              </a:defRPr>
            </a:lvl1pPr>
          </a:lstStyle>
          <a:p>
            <a:r>
              <a:rPr lang="en-US" dirty="0"/>
              <a:t>Click to edit Master title style</a:t>
            </a:r>
            <a:endParaRPr lang="en-GB" dirty="0"/>
          </a:p>
        </p:txBody>
      </p:sp>
      <p:pic>
        <p:nvPicPr>
          <p:cNvPr id="12" name="Picture 11">
            <a:extLst>
              <a:ext uri="{FF2B5EF4-FFF2-40B4-BE49-F238E27FC236}">
                <a16:creationId xmlns:a16="http://schemas.microsoft.com/office/drawing/2014/main" id="{FF7EE45D-E0C1-48D2-8EF2-A4004856C521}"/>
              </a:ext>
            </a:extLst>
          </p:cNvPr>
          <p:cNvPicPr>
            <a:picLocks noChangeAspect="1"/>
          </p:cNvPicPr>
          <p:nvPr userDrawn="1"/>
        </p:nvPicPr>
        <p:blipFill>
          <a:blip r:embed="rId3"/>
          <a:stretch>
            <a:fillRect/>
          </a:stretch>
        </p:blipFill>
        <p:spPr>
          <a:xfrm>
            <a:off x="10848689" y="450000"/>
            <a:ext cx="900000" cy="900000"/>
          </a:xfrm>
          <a:prstGeom prst="rect">
            <a:avLst/>
          </a:prstGeom>
        </p:spPr>
      </p:pic>
      <p:sp>
        <p:nvSpPr>
          <p:cNvPr id="4" name="Slide Number Placeholder 3">
            <a:extLst>
              <a:ext uri="{FF2B5EF4-FFF2-40B4-BE49-F238E27FC236}">
                <a16:creationId xmlns:a16="http://schemas.microsoft.com/office/drawing/2014/main" id="{E796825A-64D2-4179-ABDE-091DF4317E32}"/>
              </a:ext>
            </a:extLst>
          </p:cNvPr>
          <p:cNvSpPr>
            <a:spLocks noGrp="1"/>
          </p:cNvSpPr>
          <p:nvPr>
            <p:ph type="sldNum" sz="quarter" idx="11"/>
          </p:nvPr>
        </p:nvSpPr>
        <p:spPr/>
        <p:txBody>
          <a:bodyPr/>
          <a:lstStyle/>
          <a:p>
            <a:fld id="{6139BFAE-67AB-46BF-8C52-659FB5DFC59A}" type="slidenum">
              <a:rPr lang="en-GB" smtClean="0"/>
              <a:pPr/>
              <a:t>‹#›</a:t>
            </a:fld>
            <a:r>
              <a:rPr lang="en-GB" dirty="0"/>
              <a:t> </a:t>
            </a:r>
          </a:p>
        </p:txBody>
      </p:sp>
    </p:spTree>
    <p:extLst>
      <p:ext uri="{BB962C8B-B14F-4D97-AF65-F5344CB8AC3E}">
        <p14:creationId xmlns:p14="http://schemas.microsoft.com/office/powerpoint/2010/main" val="1558485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FC18ACAB-7C19-3077-FD2C-35CA3AFB4A12}"/>
              </a:ext>
            </a:extLst>
          </p:cNvPr>
          <p:cNvSpPr>
            <a:spLocks noGrp="1"/>
          </p:cNvSpPr>
          <p:nvPr>
            <p:ph type="ftr" sz="quarter" idx="3"/>
          </p:nvPr>
        </p:nvSpPr>
        <p:spPr>
          <a:xfrm>
            <a:off x="898524" y="6561492"/>
            <a:ext cx="9468675" cy="123111"/>
          </a:xfrm>
          <a:prstGeom prst="rect">
            <a:avLst/>
          </a:prstGeom>
        </p:spPr>
        <p:txBody>
          <a:bodyPr vert="horz" wrap="square" lIns="0" tIns="0" rIns="0" bIns="0" rtlCol="0" anchor="ctr">
            <a:spAutoFit/>
          </a:bodyPr>
          <a:lstStyle>
            <a:lvl1pPr algn="l">
              <a:defRPr sz="800">
                <a:solidFill>
                  <a:schemeClr val="tx1"/>
                </a:solidFill>
              </a:defRPr>
            </a:lvl1pPr>
          </a:lstStyle>
          <a:p>
            <a:r>
              <a:rPr lang="en-GB"/>
              <a:t>ORFC 2023: Making the best use of our land</a:t>
            </a:r>
            <a:endParaRPr lang="en-GB" dirty="0"/>
          </a:p>
        </p:txBody>
      </p:sp>
      <p:sp>
        <p:nvSpPr>
          <p:cNvPr id="7" name="Slide Number Placeholder 5">
            <a:extLst>
              <a:ext uri="{FF2B5EF4-FFF2-40B4-BE49-F238E27FC236}">
                <a16:creationId xmlns:a16="http://schemas.microsoft.com/office/drawing/2014/main" id="{D91A36E2-D5F0-9CED-77F9-28DFFFE18BE4}"/>
              </a:ext>
            </a:extLst>
          </p:cNvPr>
          <p:cNvSpPr>
            <a:spLocks noGrp="1"/>
          </p:cNvSpPr>
          <p:nvPr>
            <p:ph type="sldNum" sz="quarter" idx="4"/>
          </p:nvPr>
        </p:nvSpPr>
        <p:spPr>
          <a:xfrm>
            <a:off x="10546883" y="6561492"/>
            <a:ext cx="735480" cy="123111"/>
          </a:xfrm>
          <a:prstGeom prst="rect">
            <a:avLst/>
          </a:prstGeom>
        </p:spPr>
        <p:txBody>
          <a:bodyPr vert="horz" wrap="square" lIns="0" tIns="0" rIns="0" bIns="0" rtlCol="0" anchor="ctr">
            <a:spAutoFit/>
          </a:bodyPr>
          <a:lstStyle>
            <a:lvl1pPr algn="r">
              <a:defRPr sz="800">
                <a:solidFill>
                  <a:schemeClr val="tx1"/>
                </a:solidFill>
              </a:defRPr>
            </a:lvl1pPr>
          </a:lstStyle>
          <a:p>
            <a:fld id="{6139BFAE-67AB-46BF-8C52-659FB5DFC59A}" type="slidenum">
              <a:rPr lang="en-GB" smtClean="0"/>
              <a:pPr/>
              <a:t>‹#›</a:t>
            </a:fld>
            <a:r>
              <a:rPr lang="en-GB" dirty="0"/>
              <a:t> </a:t>
            </a:r>
          </a:p>
        </p:txBody>
      </p:sp>
      <p:cxnSp>
        <p:nvCxnSpPr>
          <p:cNvPr id="8" name="Straight Connector 7">
            <a:extLst>
              <a:ext uri="{FF2B5EF4-FFF2-40B4-BE49-F238E27FC236}">
                <a16:creationId xmlns:a16="http://schemas.microsoft.com/office/drawing/2014/main" id="{1904C8E6-AA61-84F9-8DEE-26ED4252D807}"/>
              </a:ext>
            </a:extLst>
          </p:cNvPr>
          <p:cNvCxnSpPr>
            <a:cxnSpLocks/>
          </p:cNvCxnSpPr>
          <p:nvPr userDrawn="1"/>
        </p:nvCxnSpPr>
        <p:spPr>
          <a:xfrm>
            <a:off x="898524" y="6416672"/>
            <a:ext cx="103838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647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Contents List">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2790476-19AD-4112-9385-8D35F54FDF1E}"/>
              </a:ext>
            </a:extLst>
          </p:cNvPr>
          <p:cNvSpPr>
            <a:spLocks noGrp="1"/>
          </p:cNvSpPr>
          <p:nvPr>
            <p:ph type="body" sz="quarter" idx="10"/>
          </p:nvPr>
        </p:nvSpPr>
        <p:spPr>
          <a:xfrm>
            <a:off x="917575" y="1350962"/>
            <a:ext cx="9921875" cy="4606925"/>
          </a:xfrm>
        </p:spPr>
        <p:txBody>
          <a:bodyPr numCol="2" spcCol="828000">
            <a:noAutofit/>
          </a:bodyPr>
          <a:lstStyle>
            <a:lvl1pPr marL="432000" indent="-432000">
              <a:lnSpc>
                <a:spcPts val="2000"/>
              </a:lnSpc>
              <a:spcBef>
                <a:spcPts val="2000"/>
              </a:spcBef>
              <a:buFont typeface="+mj-lt"/>
              <a:buAutoNum type="arabicPeriod"/>
              <a:defRPr sz="1700">
                <a:solidFill>
                  <a:schemeClr val="tx1"/>
                </a:solidFill>
              </a:defRPr>
            </a:lvl1pPr>
            <a:lvl2pPr marL="685800" indent="-228600">
              <a:spcBef>
                <a:spcPts val="0"/>
              </a:spcBef>
              <a:buFont typeface="Arial" panose="020B0604020202020204" pitchFamily="34" charset="0"/>
              <a:buChar char="–"/>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2A132AB7-6FCC-4EB2-9F22-62FC420D1483}"/>
              </a:ext>
            </a:extLst>
          </p:cNvPr>
          <p:cNvSpPr>
            <a:spLocks noGrp="1"/>
          </p:cNvSpPr>
          <p:nvPr>
            <p:ph type="ftr" sz="quarter" idx="11"/>
          </p:nvPr>
        </p:nvSpPr>
        <p:spPr/>
        <p:txBody>
          <a:bodyPr/>
          <a:lstStyle/>
          <a:p>
            <a:r>
              <a:rPr lang="en-GB"/>
              <a:t>ORFC 2023: Making the best use of our land</a:t>
            </a:r>
            <a:endParaRPr lang="en-GB" dirty="0"/>
          </a:p>
        </p:txBody>
      </p:sp>
      <p:sp>
        <p:nvSpPr>
          <p:cNvPr id="4" name="Slide Number Placeholder 3">
            <a:extLst>
              <a:ext uri="{FF2B5EF4-FFF2-40B4-BE49-F238E27FC236}">
                <a16:creationId xmlns:a16="http://schemas.microsoft.com/office/drawing/2014/main" id="{4719F348-D766-4FA3-8236-27599262126E}"/>
              </a:ext>
            </a:extLst>
          </p:cNvPr>
          <p:cNvSpPr>
            <a:spLocks noGrp="1"/>
          </p:cNvSpPr>
          <p:nvPr>
            <p:ph type="sldNum" sz="quarter" idx="12"/>
          </p:nvPr>
        </p:nvSpPr>
        <p:spPr/>
        <p:txBody>
          <a:bodyPr/>
          <a:lstStyle/>
          <a:p>
            <a:fld id="{6139BFAE-67AB-46BF-8C52-659FB5DFC59A}" type="slidenum">
              <a:rPr lang="en-GB" smtClean="0"/>
              <a:pPr/>
              <a:t>‹#›</a:t>
            </a:fld>
            <a:endParaRPr lang="en-GB" dirty="0"/>
          </a:p>
        </p:txBody>
      </p:sp>
      <p:sp>
        <p:nvSpPr>
          <p:cNvPr id="5" name="Title 4">
            <a:extLst>
              <a:ext uri="{FF2B5EF4-FFF2-40B4-BE49-F238E27FC236}">
                <a16:creationId xmlns:a16="http://schemas.microsoft.com/office/drawing/2014/main" id="{88D4EF34-BE81-43C4-80DB-CF1AA20F2E7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18489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or Summar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D04F5F8-06A3-4760-8440-8EF847348333}"/>
              </a:ext>
            </a:extLst>
          </p:cNvPr>
          <p:cNvSpPr>
            <a:spLocks noGrp="1"/>
          </p:cNvSpPr>
          <p:nvPr>
            <p:ph type="ftr" sz="quarter" idx="10"/>
          </p:nvPr>
        </p:nvSpPr>
        <p:spPr/>
        <p:txBody>
          <a:bodyPr/>
          <a:lstStyle/>
          <a:p>
            <a:r>
              <a:rPr lang="en-GB"/>
              <a:t>ORFC 2023: Making the best use of our land</a:t>
            </a:r>
            <a:endParaRPr lang="en-GB" dirty="0"/>
          </a:p>
        </p:txBody>
      </p:sp>
      <p:sp>
        <p:nvSpPr>
          <p:cNvPr id="4" name="Slide Number Placeholder 3">
            <a:extLst>
              <a:ext uri="{FF2B5EF4-FFF2-40B4-BE49-F238E27FC236}">
                <a16:creationId xmlns:a16="http://schemas.microsoft.com/office/drawing/2014/main" id="{6F68A819-DB22-48CF-B353-B2E4F589514B}"/>
              </a:ext>
            </a:extLst>
          </p:cNvPr>
          <p:cNvSpPr>
            <a:spLocks noGrp="1"/>
          </p:cNvSpPr>
          <p:nvPr>
            <p:ph type="sldNum" sz="quarter" idx="11"/>
          </p:nvPr>
        </p:nvSpPr>
        <p:spPr/>
        <p:txBody>
          <a:bodyPr/>
          <a:lstStyle/>
          <a:p>
            <a:fld id="{6139BFAE-67AB-46BF-8C52-659FB5DFC59A}" type="slidenum">
              <a:rPr lang="en-GB" smtClean="0"/>
              <a:pPr/>
              <a:t>‹#›</a:t>
            </a:fld>
            <a:endParaRPr lang="en-GB" dirty="0"/>
          </a:p>
        </p:txBody>
      </p:sp>
      <p:sp>
        <p:nvSpPr>
          <p:cNvPr id="9" name="Text Placeholder 8">
            <a:extLst>
              <a:ext uri="{FF2B5EF4-FFF2-40B4-BE49-F238E27FC236}">
                <a16:creationId xmlns:a16="http://schemas.microsoft.com/office/drawing/2014/main" id="{1C253587-EA4F-4B53-95C0-9238376E7666}"/>
              </a:ext>
            </a:extLst>
          </p:cNvPr>
          <p:cNvSpPr>
            <a:spLocks noGrp="1"/>
          </p:cNvSpPr>
          <p:nvPr>
            <p:ph type="body" sz="quarter" idx="15"/>
          </p:nvPr>
        </p:nvSpPr>
        <p:spPr>
          <a:xfrm>
            <a:off x="917575" y="1350962"/>
            <a:ext cx="4733925" cy="46069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a:extLst>
              <a:ext uri="{FF2B5EF4-FFF2-40B4-BE49-F238E27FC236}">
                <a16:creationId xmlns:a16="http://schemas.microsoft.com/office/drawing/2014/main" id="{BC80E9DD-0F6D-4FF7-9AE1-799D0166AD7E}"/>
              </a:ext>
            </a:extLst>
          </p:cNvPr>
          <p:cNvSpPr>
            <a:spLocks noGrp="1"/>
          </p:cNvSpPr>
          <p:nvPr>
            <p:ph type="body" sz="quarter" idx="16"/>
          </p:nvPr>
        </p:nvSpPr>
        <p:spPr>
          <a:xfrm>
            <a:off x="6096001" y="1350963"/>
            <a:ext cx="4733925" cy="46069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4">
            <a:extLst>
              <a:ext uri="{FF2B5EF4-FFF2-40B4-BE49-F238E27FC236}">
                <a16:creationId xmlns:a16="http://schemas.microsoft.com/office/drawing/2014/main" id="{798A3225-3EAD-4E2D-B6B7-E5D6DC403E6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98373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Bottom banner">
            <a:extLst>
              <a:ext uri="{FF2B5EF4-FFF2-40B4-BE49-F238E27FC236}">
                <a16:creationId xmlns:a16="http://schemas.microsoft.com/office/drawing/2014/main" id="{822FDF54-6E10-4081-8F4F-58FA6D5FB55B}"/>
              </a:ext>
            </a:extLst>
          </p:cNvPr>
          <p:cNvSpPr/>
          <p:nvPr userDrawn="1"/>
        </p:nvSpPr>
        <p:spPr>
          <a:xfrm>
            <a:off x="0" y="6413500"/>
            <a:ext cx="12180889" cy="44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2E5CE909-4F2B-484B-83AB-17BB688C9EEE}"/>
              </a:ext>
            </a:extLst>
          </p:cNvPr>
          <p:cNvPicPr>
            <a:picLocks noChangeAspect="1"/>
          </p:cNvPicPr>
          <p:nvPr userDrawn="1"/>
        </p:nvPicPr>
        <p:blipFill>
          <a:blip r:embed="rId3"/>
          <a:stretch>
            <a:fillRect/>
          </a:stretch>
        </p:blipFill>
        <p:spPr>
          <a:xfrm>
            <a:off x="10848689" y="450000"/>
            <a:ext cx="900000" cy="900000"/>
          </a:xfrm>
          <a:prstGeom prst="rect">
            <a:avLst/>
          </a:prstGeom>
        </p:spPr>
      </p:pic>
      <p:sp>
        <p:nvSpPr>
          <p:cNvPr id="8" name="Footer Placeholder 7">
            <a:extLst>
              <a:ext uri="{FF2B5EF4-FFF2-40B4-BE49-F238E27FC236}">
                <a16:creationId xmlns:a16="http://schemas.microsoft.com/office/drawing/2014/main" id="{F5C2EDA4-77FD-43A4-9B4E-55C91939949E}"/>
              </a:ext>
            </a:extLst>
          </p:cNvPr>
          <p:cNvSpPr>
            <a:spLocks noGrp="1"/>
          </p:cNvSpPr>
          <p:nvPr>
            <p:ph type="ftr" sz="quarter" idx="10"/>
          </p:nvPr>
        </p:nvSpPr>
        <p:spPr/>
        <p:txBody>
          <a:bodyPr/>
          <a:lstStyle/>
          <a:p>
            <a:r>
              <a:rPr lang="en-GB"/>
              <a:t>ORFC 2023: Making the best use of our land</a:t>
            </a:r>
            <a:endParaRPr lang="en-GB" dirty="0"/>
          </a:p>
        </p:txBody>
      </p:sp>
      <p:sp>
        <p:nvSpPr>
          <p:cNvPr id="9" name="Slide Number Placeholder 8">
            <a:extLst>
              <a:ext uri="{FF2B5EF4-FFF2-40B4-BE49-F238E27FC236}">
                <a16:creationId xmlns:a16="http://schemas.microsoft.com/office/drawing/2014/main" id="{DDB7A62C-5D24-48DA-875B-59083FACA6A6}"/>
              </a:ext>
            </a:extLst>
          </p:cNvPr>
          <p:cNvSpPr>
            <a:spLocks noGrp="1"/>
          </p:cNvSpPr>
          <p:nvPr>
            <p:ph type="sldNum" sz="quarter" idx="11"/>
          </p:nvPr>
        </p:nvSpPr>
        <p:spPr/>
        <p:txBody>
          <a:bodyPr/>
          <a:lstStyle/>
          <a:p>
            <a:fld id="{6139BFAE-67AB-46BF-8C52-659FB5DFC59A}" type="slidenum">
              <a:rPr lang="en-GB" smtClean="0"/>
              <a:pPr/>
              <a:t>‹#›</a:t>
            </a:fld>
            <a:endParaRPr lang="en-GB" dirty="0"/>
          </a:p>
        </p:txBody>
      </p:sp>
      <p:sp>
        <p:nvSpPr>
          <p:cNvPr id="2" name="Title 1">
            <a:extLst>
              <a:ext uri="{FF2B5EF4-FFF2-40B4-BE49-F238E27FC236}">
                <a16:creationId xmlns:a16="http://schemas.microsoft.com/office/drawing/2014/main" id="{09EFF7AA-73D7-4BF2-9B64-5A45858C8D6D}"/>
              </a:ext>
            </a:extLst>
          </p:cNvPr>
          <p:cNvSpPr>
            <a:spLocks noGrp="1"/>
          </p:cNvSpPr>
          <p:nvPr>
            <p:ph type="title" hasCustomPrompt="1"/>
          </p:nvPr>
        </p:nvSpPr>
        <p:spPr>
          <a:xfrm>
            <a:off x="917575" y="895051"/>
            <a:ext cx="4470401" cy="2533950"/>
          </a:xfrm>
          <a:solidFill>
            <a:schemeClr val="accent3">
              <a:alpha val="80000"/>
            </a:schemeClr>
          </a:solidFill>
        </p:spPr>
        <p:txBody>
          <a:bodyPr wrap="square" lIns="450000" tIns="446400" rIns="450000" bIns="450000" anchor="t" anchorCtr="0">
            <a:noAutofit/>
          </a:bodyPr>
          <a:lstStyle>
            <a:lvl1pPr algn="l">
              <a:defRPr sz="3600" b="0">
                <a:solidFill>
                  <a:schemeClr val="bg1"/>
                </a:solidFill>
              </a:defRPr>
            </a:lvl1pPr>
          </a:lstStyle>
          <a:p>
            <a:r>
              <a:rPr lang="en-GB" dirty="0"/>
              <a:t>Move, resize and recolour</a:t>
            </a:r>
          </a:p>
        </p:txBody>
      </p:sp>
    </p:spTree>
    <p:extLst>
      <p:ext uri="{BB962C8B-B14F-4D97-AF65-F5344CB8AC3E}">
        <p14:creationId xmlns:p14="http://schemas.microsoft.com/office/powerpoint/2010/main" val="333598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D04F5F8-06A3-4760-8440-8EF847348333}"/>
              </a:ext>
            </a:extLst>
          </p:cNvPr>
          <p:cNvSpPr>
            <a:spLocks noGrp="1"/>
          </p:cNvSpPr>
          <p:nvPr>
            <p:ph type="ftr" sz="quarter" idx="10"/>
          </p:nvPr>
        </p:nvSpPr>
        <p:spPr/>
        <p:txBody>
          <a:bodyPr/>
          <a:lstStyle/>
          <a:p>
            <a:r>
              <a:rPr lang="en-GB"/>
              <a:t>ORFC 2023: Making the best use of our land</a:t>
            </a:r>
            <a:endParaRPr lang="en-GB" dirty="0"/>
          </a:p>
        </p:txBody>
      </p:sp>
      <p:sp>
        <p:nvSpPr>
          <p:cNvPr id="4" name="Slide Number Placeholder 3">
            <a:extLst>
              <a:ext uri="{FF2B5EF4-FFF2-40B4-BE49-F238E27FC236}">
                <a16:creationId xmlns:a16="http://schemas.microsoft.com/office/drawing/2014/main" id="{6F68A819-DB22-48CF-B353-B2E4F589514B}"/>
              </a:ext>
            </a:extLst>
          </p:cNvPr>
          <p:cNvSpPr>
            <a:spLocks noGrp="1"/>
          </p:cNvSpPr>
          <p:nvPr>
            <p:ph type="sldNum" sz="quarter" idx="11"/>
          </p:nvPr>
        </p:nvSpPr>
        <p:spPr/>
        <p:txBody>
          <a:bodyPr/>
          <a:lstStyle/>
          <a:p>
            <a:fld id="{6139BFAE-67AB-46BF-8C52-659FB5DFC59A}" type="slidenum">
              <a:rPr lang="en-GB" smtClean="0"/>
              <a:pPr/>
              <a:t>‹#›</a:t>
            </a:fld>
            <a:endParaRPr lang="en-GB" dirty="0"/>
          </a:p>
        </p:txBody>
      </p:sp>
      <p:sp>
        <p:nvSpPr>
          <p:cNvPr id="6" name="Content Placeholder 5">
            <a:extLst>
              <a:ext uri="{FF2B5EF4-FFF2-40B4-BE49-F238E27FC236}">
                <a16:creationId xmlns:a16="http://schemas.microsoft.com/office/drawing/2014/main" id="{D4BFE5EE-588E-4B10-BFAD-10F13DDF7ECC}"/>
              </a:ext>
            </a:extLst>
          </p:cNvPr>
          <p:cNvSpPr>
            <a:spLocks noGrp="1"/>
          </p:cNvSpPr>
          <p:nvPr>
            <p:ph sz="quarter" idx="12"/>
          </p:nvPr>
        </p:nvSpPr>
        <p:spPr>
          <a:xfrm>
            <a:off x="917575" y="1350963"/>
            <a:ext cx="9921875" cy="4606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4">
            <a:extLst>
              <a:ext uri="{FF2B5EF4-FFF2-40B4-BE49-F238E27FC236}">
                <a16:creationId xmlns:a16="http://schemas.microsoft.com/office/drawing/2014/main" id="{6D878507-6D68-4310-9880-50DA1BD9B8A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4943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D04F5F8-06A3-4760-8440-8EF847348333}"/>
              </a:ext>
            </a:extLst>
          </p:cNvPr>
          <p:cNvSpPr>
            <a:spLocks noGrp="1"/>
          </p:cNvSpPr>
          <p:nvPr>
            <p:ph type="ftr" sz="quarter" idx="10"/>
          </p:nvPr>
        </p:nvSpPr>
        <p:spPr/>
        <p:txBody>
          <a:bodyPr/>
          <a:lstStyle/>
          <a:p>
            <a:r>
              <a:rPr lang="en-GB"/>
              <a:t>ORFC 2023: Making the best use of our land</a:t>
            </a:r>
            <a:endParaRPr lang="en-GB" dirty="0"/>
          </a:p>
        </p:txBody>
      </p:sp>
      <p:sp>
        <p:nvSpPr>
          <p:cNvPr id="4" name="Slide Number Placeholder 3">
            <a:extLst>
              <a:ext uri="{FF2B5EF4-FFF2-40B4-BE49-F238E27FC236}">
                <a16:creationId xmlns:a16="http://schemas.microsoft.com/office/drawing/2014/main" id="{6F68A819-DB22-48CF-B353-B2E4F589514B}"/>
              </a:ext>
            </a:extLst>
          </p:cNvPr>
          <p:cNvSpPr>
            <a:spLocks noGrp="1"/>
          </p:cNvSpPr>
          <p:nvPr>
            <p:ph type="sldNum" sz="quarter" idx="11"/>
          </p:nvPr>
        </p:nvSpPr>
        <p:spPr/>
        <p:txBody>
          <a:bodyPr/>
          <a:lstStyle/>
          <a:p>
            <a:fld id="{6139BFAE-67AB-46BF-8C52-659FB5DFC59A}" type="slidenum">
              <a:rPr lang="en-GB" smtClean="0"/>
              <a:pPr/>
              <a:t>‹#›</a:t>
            </a:fld>
            <a:endParaRPr lang="en-GB" dirty="0"/>
          </a:p>
        </p:txBody>
      </p:sp>
      <p:sp>
        <p:nvSpPr>
          <p:cNvPr id="6" name="Content Placeholder 5">
            <a:extLst>
              <a:ext uri="{FF2B5EF4-FFF2-40B4-BE49-F238E27FC236}">
                <a16:creationId xmlns:a16="http://schemas.microsoft.com/office/drawing/2014/main" id="{D4BFE5EE-588E-4B10-BFAD-10F13DDF7ECC}"/>
              </a:ext>
            </a:extLst>
          </p:cNvPr>
          <p:cNvSpPr>
            <a:spLocks noGrp="1"/>
          </p:cNvSpPr>
          <p:nvPr>
            <p:ph sz="quarter" idx="12"/>
          </p:nvPr>
        </p:nvSpPr>
        <p:spPr>
          <a:xfrm>
            <a:off x="917575" y="1350962"/>
            <a:ext cx="4733925" cy="4606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5">
            <a:extLst>
              <a:ext uri="{FF2B5EF4-FFF2-40B4-BE49-F238E27FC236}">
                <a16:creationId xmlns:a16="http://schemas.microsoft.com/office/drawing/2014/main" id="{E536A0E8-1E3D-4593-BB94-45D3542E311F}"/>
              </a:ext>
            </a:extLst>
          </p:cNvPr>
          <p:cNvSpPr>
            <a:spLocks noGrp="1"/>
          </p:cNvSpPr>
          <p:nvPr>
            <p:ph sz="quarter" idx="14"/>
          </p:nvPr>
        </p:nvSpPr>
        <p:spPr>
          <a:xfrm>
            <a:off x="6096000" y="1350962"/>
            <a:ext cx="4743450" cy="46069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4">
            <a:extLst>
              <a:ext uri="{FF2B5EF4-FFF2-40B4-BE49-F238E27FC236}">
                <a16:creationId xmlns:a16="http://schemas.microsoft.com/office/drawing/2014/main" id="{C85E23A0-A4DF-401D-BF3A-5B65864E982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936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Bulle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FB7934F-7DE4-40E4-971C-C269987F80FD}"/>
              </a:ext>
            </a:extLst>
          </p:cNvPr>
          <p:cNvSpPr>
            <a:spLocks noGrp="1"/>
          </p:cNvSpPr>
          <p:nvPr>
            <p:ph type="body" sz="quarter" idx="10"/>
          </p:nvPr>
        </p:nvSpPr>
        <p:spPr>
          <a:xfrm>
            <a:off x="917575" y="1350963"/>
            <a:ext cx="9921875" cy="4606925"/>
          </a:xfrm>
        </p:spPr>
        <p:txBody>
          <a:bodyPr/>
          <a:lstStyle>
            <a:lvl1pPr>
              <a:lnSpc>
                <a:spcPts val="4400"/>
              </a:lnSpc>
              <a:defRPr sz="3500"/>
            </a:lvl1pPr>
            <a:lvl2pPr>
              <a:lnSpc>
                <a:spcPts val="4400"/>
              </a:lnSpc>
              <a:defRPr sz="3500"/>
            </a:lvl2pPr>
            <a:lvl3pPr>
              <a:lnSpc>
                <a:spcPts val="4400"/>
              </a:lnSpc>
              <a:defRPr sz="3500"/>
            </a:lvl3pPr>
            <a:lvl4pPr>
              <a:lnSpc>
                <a:spcPts val="4400"/>
              </a:lnSpc>
              <a:defRPr sz="3500"/>
            </a:lvl4pPr>
            <a:lvl5pPr>
              <a:lnSpc>
                <a:spcPts val="4400"/>
              </a:lnSpc>
              <a:defRPr sz="3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a:extLst>
              <a:ext uri="{FF2B5EF4-FFF2-40B4-BE49-F238E27FC236}">
                <a16:creationId xmlns:a16="http://schemas.microsoft.com/office/drawing/2014/main" id="{FB42556D-D31F-42A8-A2BB-2D51C6FC9840}"/>
              </a:ext>
            </a:extLst>
          </p:cNvPr>
          <p:cNvSpPr>
            <a:spLocks noGrp="1"/>
          </p:cNvSpPr>
          <p:nvPr>
            <p:ph type="ftr" sz="quarter" idx="11"/>
          </p:nvPr>
        </p:nvSpPr>
        <p:spPr/>
        <p:txBody>
          <a:bodyPr/>
          <a:lstStyle/>
          <a:p>
            <a:r>
              <a:rPr lang="en-GB"/>
              <a:t>ORFC 2023: Making the best use of our land</a:t>
            </a:r>
            <a:endParaRPr lang="en-GB" dirty="0"/>
          </a:p>
        </p:txBody>
      </p:sp>
      <p:sp>
        <p:nvSpPr>
          <p:cNvPr id="5" name="Slide Number Placeholder 4">
            <a:extLst>
              <a:ext uri="{FF2B5EF4-FFF2-40B4-BE49-F238E27FC236}">
                <a16:creationId xmlns:a16="http://schemas.microsoft.com/office/drawing/2014/main" id="{88C5AF4F-C828-4001-8910-62011C1483D1}"/>
              </a:ext>
            </a:extLst>
          </p:cNvPr>
          <p:cNvSpPr>
            <a:spLocks noGrp="1"/>
          </p:cNvSpPr>
          <p:nvPr>
            <p:ph type="sldNum" sz="quarter" idx="12"/>
          </p:nvPr>
        </p:nvSpPr>
        <p:spPr/>
        <p:txBody>
          <a:bodyPr/>
          <a:lstStyle/>
          <a:p>
            <a:fld id="{6139BFAE-67AB-46BF-8C52-659FB5DFC59A}" type="slidenum">
              <a:rPr lang="en-GB" smtClean="0"/>
              <a:pPr/>
              <a:t>‹#›</a:t>
            </a:fld>
            <a:endParaRPr lang="en-GB" dirty="0"/>
          </a:p>
        </p:txBody>
      </p:sp>
      <p:sp>
        <p:nvSpPr>
          <p:cNvPr id="4" name="Title 3">
            <a:extLst>
              <a:ext uri="{FF2B5EF4-FFF2-40B4-BE49-F238E27FC236}">
                <a16:creationId xmlns:a16="http://schemas.microsoft.com/office/drawing/2014/main" id="{8A6750B9-3508-4DA1-88C0-1AEE5017AE7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3989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ert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53CF1D2A-C09F-487F-996F-7DB7D30623EE}"/>
              </a:ext>
            </a:extLst>
          </p:cNvPr>
          <p:cNvSpPr>
            <a:spLocks noGrp="1"/>
          </p:cNvSpPr>
          <p:nvPr>
            <p:ph type="tbl" sz="quarter" idx="10"/>
          </p:nvPr>
        </p:nvSpPr>
        <p:spPr>
          <a:xfrm>
            <a:off x="917575" y="1350963"/>
            <a:ext cx="9921875" cy="4606925"/>
          </a:xfrm>
        </p:spPr>
        <p:txBody>
          <a:bodyPr/>
          <a:lstStyle/>
          <a:p>
            <a:r>
              <a:rPr lang="en-US" dirty="0"/>
              <a:t>Click icon to add table</a:t>
            </a:r>
            <a:endParaRPr lang="en-GB" dirty="0"/>
          </a:p>
        </p:txBody>
      </p:sp>
      <p:sp>
        <p:nvSpPr>
          <p:cNvPr id="5" name="Footer Placeholder 4">
            <a:extLst>
              <a:ext uri="{FF2B5EF4-FFF2-40B4-BE49-F238E27FC236}">
                <a16:creationId xmlns:a16="http://schemas.microsoft.com/office/drawing/2014/main" id="{9ADF2333-5DB4-414C-89F8-DF7D57DF65F6}"/>
              </a:ext>
            </a:extLst>
          </p:cNvPr>
          <p:cNvSpPr>
            <a:spLocks noGrp="1"/>
          </p:cNvSpPr>
          <p:nvPr>
            <p:ph type="ftr" sz="quarter" idx="11"/>
          </p:nvPr>
        </p:nvSpPr>
        <p:spPr/>
        <p:txBody>
          <a:bodyPr/>
          <a:lstStyle/>
          <a:p>
            <a:r>
              <a:rPr lang="en-GB"/>
              <a:t>ORFC 2023: Making the best use of our land</a:t>
            </a:r>
            <a:endParaRPr lang="en-GB" dirty="0"/>
          </a:p>
        </p:txBody>
      </p:sp>
      <p:sp>
        <p:nvSpPr>
          <p:cNvPr id="8" name="Slide Number Placeholder 7">
            <a:extLst>
              <a:ext uri="{FF2B5EF4-FFF2-40B4-BE49-F238E27FC236}">
                <a16:creationId xmlns:a16="http://schemas.microsoft.com/office/drawing/2014/main" id="{032F9492-EDC0-472C-A744-608051831CA9}"/>
              </a:ext>
            </a:extLst>
          </p:cNvPr>
          <p:cNvSpPr>
            <a:spLocks noGrp="1"/>
          </p:cNvSpPr>
          <p:nvPr>
            <p:ph type="sldNum" sz="quarter" idx="12"/>
          </p:nvPr>
        </p:nvSpPr>
        <p:spPr/>
        <p:txBody>
          <a:bodyPr/>
          <a:lstStyle/>
          <a:p>
            <a:fld id="{6139BFAE-67AB-46BF-8C52-659FB5DFC59A}" type="slidenum">
              <a:rPr lang="en-GB" smtClean="0"/>
              <a:pPr/>
              <a:t>‹#›</a:t>
            </a:fld>
            <a:endParaRPr lang="en-GB" dirty="0"/>
          </a:p>
        </p:txBody>
      </p:sp>
      <p:sp>
        <p:nvSpPr>
          <p:cNvPr id="3" name="Title 2">
            <a:extLst>
              <a:ext uri="{FF2B5EF4-FFF2-40B4-BE49-F238E27FC236}">
                <a16:creationId xmlns:a16="http://schemas.microsoft.com/office/drawing/2014/main" id="{67E84A15-38E6-424B-B1C2-BF244CA2E9E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7196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Oval 8" hidden="1">
            <a:extLst>
              <a:ext uri="{FF2B5EF4-FFF2-40B4-BE49-F238E27FC236}">
                <a16:creationId xmlns:a16="http://schemas.microsoft.com/office/drawing/2014/main" id="{D968145F-0175-48A6-A10F-FF5D0225A809}"/>
              </a:ext>
            </a:extLst>
          </p:cNvPr>
          <p:cNvSpPr>
            <a:spLocks noChangeAspect="1"/>
          </p:cNvSpPr>
          <p:nvPr userDrawn="1"/>
        </p:nvSpPr>
        <p:spPr>
          <a:xfrm>
            <a:off x="0" y="0"/>
            <a:ext cx="918000" cy="91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D3E3C183-E44B-4911-8CD0-AE8C31282682}"/>
              </a:ext>
            </a:extLst>
          </p:cNvPr>
          <p:cNvSpPr>
            <a:spLocks noGrp="1"/>
          </p:cNvSpPr>
          <p:nvPr>
            <p:ph type="title"/>
          </p:nvPr>
        </p:nvSpPr>
        <p:spPr>
          <a:xfrm>
            <a:off x="898525" y="497909"/>
            <a:ext cx="8960970" cy="484748"/>
          </a:xfrm>
          <a:prstGeom prst="rect">
            <a:avLst/>
          </a:prstGeom>
        </p:spPr>
        <p:txBody>
          <a:bodyPr vert="horz" lIns="0" tIns="0" rIns="0" bIns="0" rtlCol="0" anchor="ctr">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8DB8DBB-1426-4B64-A02A-C2D5FB3A4FAC}"/>
              </a:ext>
            </a:extLst>
          </p:cNvPr>
          <p:cNvSpPr>
            <a:spLocks noGrp="1"/>
          </p:cNvSpPr>
          <p:nvPr>
            <p:ph type="body" idx="1"/>
          </p:nvPr>
        </p:nvSpPr>
        <p:spPr>
          <a:xfrm>
            <a:off x="898525" y="1350963"/>
            <a:ext cx="4746625" cy="460692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AB896DBB-2C4F-44E2-8DF9-1461A1D37801}"/>
              </a:ext>
            </a:extLst>
          </p:cNvPr>
          <p:cNvSpPr>
            <a:spLocks noGrp="1"/>
          </p:cNvSpPr>
          <p:nvPr>
            <p:ph type="ftr" sz="quarter" idx="3"/>
          </p:nvPr>
        </p:nvSpPr>
        <p:spPr>
          <a:xfrm>
            <a:off x="898524" y="6561492"/>
            <a:ext cx="9468675" cy="123111"/>
          </a:xfrm>
          <a:prstGeom prst="rect">
            <a:avLst/>
          </a:prstGeom>
        </p:spPr>
        <p:txBody>
          <a:bodyPr vert="horz" wrap="square" lIns="0" tIns="0" rIns="0" bIns="0" rtlCol="0" anchor="ctr">
            <a:spAutoFit/>
          </a:bodyPr>
          <a:lstStyle>
            <a:lvl1pPr algn="l">
              <a:defRPr sz="800">
                <a:solidFill>
                  <a:schemeClr val="tx1"/>
                </a:solidFill>
              </a:defRPr>
            </a:lvl1pPr>
          </a:lstStyle>
          <a:p>
            <a:r>
              <a:rPr lang="en-GB"/>
              <a:t>ORFC 2023: Making the best use of our land</a:t>
            </a:r>
            <a:endParaRPr lang="en-GB" dirty="0"/>
          </a:p>
        </p:txBody>
      </p:sp>
      <p:sp>
        <p:nvSpPr>
          <p:cNvPr id="6" name="Slide Number Placeholder 5">
            <a:extLst>
              <a:ext uri="{FF2B5EF4-FFF2-40B4-BE49-F238E27FC236}">
                <a16:creationId xmlns:a16="http://schemas.microsoft.com/office/drawing/2014/main" id="{F38DFFB2-A371-4D2E-BCBF-62AB10EEA0D8}"/>
              </a:ext>
            </a:extLst>
          </p:cNvPr>
          <p:cNvSpPr>
            <a:spLocks noGrp="1"/>
          </p:cNvSpPr>
          <p:nvPr>
            <p:ph type="sldNum" sz="quarter" idx="4"/>
          </p:nvPr>
        </p:nvSpPr>
        <p:spPr>
          <a:xfrm>
            <a:off x="10546883" y="6561492"/>
            <a:ext cx="735480" cy="123111"/>
          </a:xfrm>
          <a:prstGeom prst="rect">
            <a:avLst/>
          </a:prstGeom>
        </p:spPr>
        <p:txBody>
          <a:bodyPr vert="horz" wrap="square" lIns="0" tIns="0" rIns="0" bIns="0" rtlCol="0" anchor="ctr">
            <a:spAutoFit/>
          </a:bodyPr>
          <a:lstStyle>
            <a:lvl1pPr algn="r">
              <a:defRPr sz="800">
                <a:solidFill>
                  <a:schemeClr val="tx1"/>
                </a:solidFill>
              </a:defRPr>
            </a:lvl1pPr>
          </a:lstStyle>
          <a:p>
            <a:fld id="{6139BFAE-67AB-46BF-8C52-659FB5DFC59A}" type="slidenum">
              <a:rPr lang="en-GB" smtClean="0"/>
              <a:pPr/>
              <a:t>‹#›</a:t>
            </a:fld>
            <a:r>
              <a:rPr lang="en-GB" dirty="0"/>
              <a:t> </a:t>
            </a:r>
          </a:p>
        </p:txBody>
      </p:sp>
      <p:cxnSp>
        <p:nvCxnSpPr>
          <p:cNvPr id="11" name="Straight Connector 10">
            <a:extLst>
              <a:ext uri="{FF2B5EF4-FFF2-40B4-BE49-F238E27FC236}">
                <a16:creationId xmlns:a16="http://schemas.microsoft.com/office/drawing/2014/main" id="{ECBA2087-38D1-4162-99FB-B74AD115FEF7}"/>
              </a:ext>
            </a:extLst>
          </p:cNvPr>
          <p:cNvCxnSpPr>
            <a:cxnSpLocks/>
          </p:cNvCxnSpPr>
          <p:nvPr userDrawn="1"/>
        </p:nvCxnSpPr>
        <p:spPr>
          <a:xfrm>
            <a:off x="898524" y="6416672"/>
            <a:ext cx="103838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25mm" hidden="1">
            <a:extLst>
              <a:ext uri="{FF2B5EF4-FFF2-40B4-BE49-F238E27FC236}">
                <a16:creationId xmlns:a16="http://schemas.microsoft.com/office/drawing/2014/main" id="{3554CECB-4E9B-40CC-B2D9-CCC1E6F934E1}"/>
              </a:ext>
            </a:extLst>
          </p:cNvPr>
          <p:cNvSpPr>
            <a:spLocks noChangeAspect="1"/>
          </p:cNvSpPr>
          <p:nvPr userDrawn="1"/>
        </p:nvSpPr>
        <p:spPr>
          <a:xfrm>
            <a:off x="10839506" y="3201218"/>
            <a:ext cx="900000" cy="90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12.5mm" hidden="1">
            <a:extLst>
              <a:ext uri="{FF2B5EF4-FFF2-40B4-BE49-F238E27FC236}">
                <a16:creationId xmlns:a16="http://schemas.microsoft.com/office/drawing/2014/main" id="{75D87079-FD4F-47E9-9179-4420E3EFDA60}"/>
              </a:ext>
            </a:extLst>
          </p:cNvPr>
          <p:cNvSpPr>
            <a:spLocks noChangeAspect="1"/>
          </p:cNvSpPr>
          <p:nvPr userDrawn="1"/>
        </p:nvSpPr>
        <p:spPr>
          <a:xfrm>
            <a:off x="11742000" y="3426218"/>
            <a:ext cx="450000" cy="45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25mm" hidden="1">
            <a:extLst>
              <a:ext uri="{FF2B5EF4-FFF2-40B4-BE49-F238E27FC236}">
                <a16:creationId xmlns:a16="http://schemas.microsoft.com/office/drawing/2014/main" id="{153FDA77-B644-48F3-AD43-FB179D831945}"/>
              </a:ext>
            </a:extLst>
          </p:cNvPr>
          <p:cNvSpPr>
            <a:spLocks noChangeAspect="1"/>
          </p:cNvSpPr>
          <p:nvPr userDrawn="1"/>
        </p:nvSpPr>
        <p:spPr>
          <a:xfrm>
            <a:off x="9637" y="3201218"/>
            <a:ext cx="900000" cy="90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25mm" hidden="1">
            <a:extLst>
              <a:ext uri="{FF2B5EF4-FFF2-40B4-BE49-F238E27FC236}">
                <a16:creationId xmlns:a16="http://schemas.microsoft.com/office/drawing/2014/main" id="{46117726-9C2C-49F1-B234-1DD74EBC19A0}"/>
              </a:ext>
            </a:extLst>
          </p:cNvPr>
          <p:cNvSpPr>
            <a:spLocks noChangeAspect="1"/>
          </p:cNvSpPr>
          <p:nvPr userDrawn="1"/>
        </p:nvSpPr>
        <p:spPr>
          <a:xfrm>
            <a:off x="0" y="5958000"/>
            <a:ext cx="900000" cy="90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12.5mm" hidden="1">
            <a:extLst>
              <a:ext uri="{FF2B5EF4-FFF2-40B4-BE49-F238E27FC236}">
                <a16:creationId xmlns:a16="http://schemas.microsoft.com/office/drawing/2014/main" id="{75A86159-EF3E-4C3F-8A7C-694461BCC864}"/>
              </a:ext>
            </a:extLst>
          </p:cNvPr>
          <p:cNvSpPr>
            <a:spLocks noChangeAspect="1"/>
          </p:cNvSpPr>
          <p:nvPr userDrawn="1"/>
        </p:nvSpPr>
        <p:spPr>
          <a:xfrm>
            <a:off x="0" y="3426218"/>
            <a:ext cx="450000" cy="45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RSPB brandmark">
            <a:extLst>
              <a:ext uri="{FF2B5EF4-FFF2-40B4-BE49-F238E27FC236}">
                <a16:creationId xmlns:a16="http://schemas.microsoft.com/office/drawing/2014/main" id="{D4D184FA-3D48-9048-8D2D-7FFA97A0F625}"/>
              </a:ext>
            </a:extLst>
          </p:cNvPr>
          <p:cNvPicPr>
            <a:picLocks noChangeAspect="1"/>
          </p:cNvPicPr>
          <p:nvPr userDrawn="1"/>
        </p:nvPicPr>
        <p:blipFill>
          <a:blip r:embed="rId22">
            <a:alphaModFix/>
          </a:blip>
          <a:stretch>
            <a:fillRect/>
          </a:stretch>
        </p:blipFill>
        <p:spPr>
          <a:xfrm>
            <a:off x="10848689" y="450000"/>
            <a:ext cx="900000" cy="900000"/>
          </a:xfrm>
          <a:prstGeom prst="rect">
            <a:avLst/>
          </a:prstGeom>
        </p:spPr>
      </p:pic>
    </p:spTree>
    <p:extLst>
      <p:ext uri="{BB962C8B-B14F-4D97-AF65-F5344CB8AC3E}">
        <p14:creationId xmlns:p14="http://schemas.microsoft.com/office/powerpoint/2010/main" val="199380101"/>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62" r:id="rId3"/>
    <p:sldLayoutId id="2147483679" r:id="rId4"/>
    <p:sldLayoutId id="2147483651" r:id="rId5"/>
    <p:sldLayoutId id="2147483674" r:id="rId6"/>
    <p:sldLayoutId id="2147483677" r:id="rId7"/>
    <p:sldLayoutId id="2147483665" r:id="rId8"/>
    <p:sldLayoutId id="2147483671" r:id="rId9"/>
    <p:sldLayoutId id="2147483666" r:id="rId10"/>
    <p:sldLayoutId id="2147483667" r:id="rId11"/>
    <p:sldLayoutId id="2147483668" r:id="rId12"/>
    <p:sldLayoutId id="2147483670" r:id="rId13"/>
    <p:sldLayoutId id="2147483669" r:id="rId14"/>
    <p:sldLayoutId id="2147483672" r:id="rId15"/>
    <p:sldLayoutId id="2147483673" r:id="rId16"/>
    <p:sldLayoutId id="2147483675" r:id="rId17"/>
    <p:sldLayoutId id="2147483676" r:id="rId18"/>
    <p:sldLayoutId id="2147483654" r:id="rId19"/>
    <p:sldLayoutId id="2147483680" r:id="rId20"/>
  </p:sldLayoutIdLst>
  <p:hf hdr="0" dt="0"/>
  <p:txStyles>
    <p:titleStyle>
      <a:lvl1pPr algn="l" defTabSz="914400" rtl="0" eaLnBrk="1"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ts val="2000"/>
        </a:lnSpc>
        <a:spcBef>
          <a:spcPts val="2000"/>
        </a:spcBef>
        <a:buSzPct val="100000"/>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000"/>
        </a:lnSpc>
        <a:spcBef>
          <a:spcPts val="2000"/>
        </a:spcBef>
        <a:buSzPct val="100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000"/>
        </a:lnSpc>
        <a:spcBef>
          <a:spcPts val="2000"/>
        </a:spcBef>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000"/>
        </a:lnSpc>
        <a:spcBef>
          <a:spcPts val="2000"/>
        </a:spcBef>
        <a:buSzPct val="100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000"/>
        </a:lnSpc>
        <a:spcBef>
          <a:spcPts val="2000"/>
        </a:spcBef>
        <a:buSzPct val="10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568" userDrawn="1">
          <p15:clr>
            <a:srgbClr val="F26B43"/>
          </p15:clr>
        </p15:guide>
        <p15:guide id="4" pos="3560" userDrawn="1">
          <p15:clr>
            <a:srgbClr val="F26B43"/>
          </p15:clr>
        </p15:guide>
        <p15:guide id="5" pos="3840" userDrawn="1">
          <p15:clr>
            <a:srgbClr val="F26B43"/>
          </p15:clr>
        </p15:guide>
        <p15:guide id="6" pos="6828" userDrawn="1">
          <p15:clr>
            <a:srgbClr val="F26B43"/>
          </p15:clr>
        </p15:guide>
        <p15:guide id="7" orient="horz" userDrawn="1">
          <p15:clr>
            <a:srgbClr val="F26B43"/>
          </p15:clr>
        </p15:guide>
        <p15:guide id="8" orient="horz" pos="4320" userDrawn="1">
          <p15:clr>
            <a:srgbClr val="F26B43"/>
          </p15:clr>
        </p15:guide>
        <p15:guide id="9" orient="horz" pos="280" userDrawn="1">
          <p15:clr>
            <a:srgbClr val="F26B43"/>
          </p15:clr>
        </p15:guide>
        <p15:guide id="10" orient="horz" pos="4040" userDrawn="1">
          <p15:clr>
            <a:srgbClr val="F26B43"/>
          </p15:clr>
        </p15:guide>
        <p15:guide id="11" orient="horz" pos="566" userDrawn="1">
          <p15:clr>
            <a:srgbClr val="F26B43"/>
          </p15:clr>
        </p15:guide>
        <p15:guide id="12" pos="7107" userDrawn="1">
          <p15:clr>
            <a:srgbClr val="F26B43"/>
          </p15:clr>
        </p15:guide>
        <p15:guide id="13" pos="7395" userDrawn="1">
          <p15:clr>
            <a:srgbClr val="F26B43"/>
          </p15:clr>
        </p15:guide>
        <p15:guide id="14" pos="284" userDrawn="1">
          <p15:clr>
            <a:srgbClr val="F26B43"/>
          </p15:clr>
        </p15:guide>
        <p15:guide id="15" orient="horz" pos="3753" userDrawn="1">
          <p15:clr>
            <a:srgbClr val="F26B43"/>
          </p15:clr>
        </p15:guide>
        <p15:guide id="16" orient="horz" pos="851" userDrawn="1">
          <p15:clr>
            <a:srgbClr val="F26B43"/>
          </p15:clr>
        </p15:guide>
        <p15:guide id="17" orient="horz" pos="2160" userDrawn="1">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yworkforyou.com/wrans/?id=2022-11-16.HL3480.h"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ACAC8C-536B-05E5-0BDC-4657FED9C001}"/>
              </a:ext>
            </a:extLst>
          </p:cNvPr>
          <p:cNvSpPr>
            <a:spLocks noGrp="1"/>
          </p:cNvSpPr>
          <p:nvPr>
            <p:ph type="ftr" sz="quarter" idx="10"/>
          </p:nvPr>
        </p:nvSpPr>
        <p:spPr/>
        <p:txBody>
          <a:bodyPr/>
          <a:lstStyle/>
          <a:p>
            <a:r>
              <a:rPr lang="en-GB"/>
              <a:t>ORFC 2023: Making the best use of our land</a:t>
            </a:r>
            <a:endParaRPr lang="en-GB" dirty="0"/>
          </a:p>
        </p:txBody>
      </p:sp>
      <p:sp>
        <p:nvSpPr>
          <p:cNvPr id="3" name="Title 2">
            <a:extLst>
              <a:ext uri="{FF2B5EF4-FFF2-40B4-BE49-F238E27FC236}">
                <a16:creationId xmlns:a16="http://schemas.microsoft.com/office/drawing/2014/main" id="{BA83EA11-8030-7C6D-AFF2-030C0947C93A}"/>
              </a:ext>
            </a:extLst>
          </p:cNvPr>
          <p:cNvSpPr>
            <a:spLocks noGrp="1"/>
          </p:cNvSpPr>
          <p:nvPr>
            <p:ph type="ctrTitle"/>
          </p:nvPr>
        </p:nvSpPr>
        <p:spPr>
          <a:xfrm>
            <a:off x="917574" y="455762"/>
            <a:ext cx="5178426" cy="4174129"/>
          </a:xfrm>
        </p:spPr>
        <p:txBody>
          <a:bodyPr/>
          <a:lstStyle/>
          <a:p>
            <a:r>
              <a:rPr lang="en-GB" dirty="0"/>
              <a:t>Making the best use of our land – </a:t>
            </a:r>
            <a:r>
              <a:rPr lang="en-GB" sz="2800" dirty="0"/>
              <a:t>what's the right choice for your farm in the transition to a nature positive, net zero, good food future?</a:t>
            </a:r>
            <a:endParaRPr lang="en-US" sz="2800" dirty="0"/>
          </a:p>
        </p:txBody>
      </p:sp>
      <p:sp>
        <p:nvSpPr>
          <p:cNvPr id="4" name="Slide Number Placeholder 3">
            <a:extLst>
              <a:ext uri="{FF2B5EF4-FFF2-40B4-BE49-F238E27FC236}">
                <a16:creationId xmlns:a16="http://schemas.microsoft.com/office/drawing/2014/main" id="{67CDC090-CDD1-7F95-0AAE-8AF4B3EAE52E}"/>
              </a:ext>
            </a:extLst>
          </p:cNvPr>
          <p:cNvSpPr>
            <a:spLocks noGrp="1"/>
          </p:cNvSpPr>
          <p:nvPr>
            <p:ph type="sldNum" sz="quarter" idx="11"/>
          </p:nvPr>
        </p:nvSpPr>
        <p:spPr/>
        <p:txBody>
          <a:bodyPr/>
          <a:lstStyle/>
          <a:p>
            <a:fld id="{6139BFAE-67AB-46BF-8C52-659FB5DFC59A}" type="slidenum">
              <a:rPr lang="en-GB" smtClean="0"/>
              <a:pPr/>
              <a:t>1</a:t>
            </a:fld>
            <a:r>
              <a:rPr lang="en-GB" dirty="0"/>
              <a:t> </a:t>
            </a:r>
          </a:p>
        </p:txBody>
      </p:sp>
    </p:spTree>
    <p:extLst>
      <p:ext uri="{BB962C8B-B14F-4D97-AF65-F5344CB8AC3E}">
        <p14:creationId xmlns:p14="http://schemas.microsoft.com/office/powerpoint/2010/main" val="70101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DA372-CFC1-4D27-AC7F-F2407D28614C}"/>
              </a:ext>
            </a:extLst>
          </p:cNvPr>
          <p:cNvSpPr>
            <a:spLocks noGrp="1"/>
          </p:cNvSpPr>
          <p:nvPr>
            <p:ph type="title"/>
          </p:nvPr>
        </p:nvSpPr>
        <p:spPr/>
        <p:txBody>
          <a:bodyPr/>
          <a:lstStyle/>
          <a:p>
            <a:r>
              <a:rPr lang="en-GB" dirty="0"/>
              <a:t>Questions</a:t>
            </a:r>
          </a:p>
        </p:txBody>
      </p:sp>
      <p:sp>
        <p:nvSpPr>
          <p:cNvPr id="3" name="Text Placeholder 2">
            <a:extLst>
              <a:ext uri="{FF2B5EF4-FFF2-40B4-BE49-F238E27FC236}">
                <a16:creationId xmlns:a16="http://schemas.microsoft.com/office/drawing/2014/main" id="{F2C1015C-EE78-4CCA-AE8B-B11F31D38CFC}"/>
              </a:ext>
            </a:extLst>
          </p:cNvPr>
          <p:cNvSpPr>
            <a:spLocks noGrp="1"/>
          </p:cNvSpPr>
          <p:nvPr>
            <p:ph type="body" sz="quarter" idx="10"/>
          </p:nvPr>
        </p:nvSpPr>
        <p:spPr/>
        <p:txBody>
          <a:bodyPr/>
          <a:lstStyle/>
          <a:p>
            <a:endParaRPr lang="en-GB" dirty="0"/>
          </a:p>
        </p:txBody>
      </p:sp>
      <p:sp>
        <p:nvSpPr>
          <p:cNvPr id="4" name="Picture Placeholder 3">
            <a:extLst>
              <a:ext uri="{FF2B5EF4-FFF2-40B4-BE49-F238E27FC236}">
                <a16:creationId xmlns:a16="http://schemas.microsoft.com/office/drawing/2014/main" id="{D7A343FE-FC9F-475D-BE29-E8350C838230}"/>
              </a:ext>
            </a:extLst>
          </p:cNvPr>
          <p:cNvSpPr>
            <a:spLocks noGrp="1"/>
          </p:cNvSpPr>
          <p:nvPr>
            <p:ph type="pic" sz="quarter" idx="11"/>
          </p:nvPr>
        </p:nvSpPr>
        <p:spPr/>
      </p:sp>
      <p:sp>
        <p:nvSpPr>
          <p:cNvPr id="5" name="Text Placeholder 4">
            <a:extLst>
              <a:ext uri="{FF2B5EF4-FFF2-40B4-BE49-F238E27FC236}">
                <a16:creationId xmlns:a16="http://schemas.microsoft.com/office/drawing/2014/main" id="{F142A04A-4D77-4979-B0B3-5AC7402C8B66}"/>
              </a:ext>
            </a:extLst>
          </p:cNvPr>
          <p:cNvSpPr>
            <a:spLocks noGrp="1"/>
          </p:cNvSpPr>
          <p:nvPr>
            <p:ph type="body" sz="quarter" idx="12"/>
          </p:nvPr>
        </p:nvSpPr>
        <p:spPr/>
        <p:txBody>
          <a:bodyPr/>
          <a:lstStyle/>
          <a:p>
            <a:endParaRPr lang="en-GB" dirty="0"/>
          </a:p>
        </p:txBody>
      </p:sp>
      <p:sp>
        <p:nvSpPr>
          <p:cNvPr id="6" name="Footer Placeholder 5">
            <a:extLst>
              <a:ext uri="{FF2B5EF4-FFF2-40B4-BE49-F238E27FC236}">
                <a16:creationId xmlns:a16="http://schemas.microsoft.com/office/drawing/2014/main" id="{56336A02-63A9-4543-B648-0735D12E5C8A}"/>
              </a:ext>
            </a:extLst>
          </p:cNvPr>
          <p:cNvSpPr>
            <a:spLocks noGrp="1"/>
          </p:cNvSpPr>
          <p:nvPr>
            <p:ph type="ftr" sz="quarter" idx="13"/>
          </p:nvPr>
        </p:nvSpPr>
        <p:spPr/>
        <p:txBody>
          <a:bodyPr/>
          <a:lstStyle/>
          <a:p>
            <a:r>
              <a:rPr lang="en-GB"/>
              <a:t>ORFC 2023: Making the best use of our land</a:t>
            </a:r>
            <a:endParaRPr lang="en-GB" dirty="0"/>
          </a:p>
        </p:txBody>
      </p:sp>
      <p:sp>
        <p:nvSpPr>
          <p:cNvPr id="7" name="Slide Number Placeholder 6">
            <a:extLst>
              <a:ext uri="{FF2B5EF4-FFF2-40B4-BE49-F238E27FC236}">
                <a16:creationId xmlns:a16="http://schemas.microsoft.com/office/drawing/2014/main" id="{756951D0-F568-4ABC-8D3D-08CE7B4C46E2}"/>
              </a:ext>
            </a:extLst>
          </p:cNvPr>
          <p:cNvSpPr>
            <a:spLocks noGrp="1"/>
          </p:cNvSpPr>
          <p:nvPr>
            <p:ph type="sldNum" sz="quarter" idx="14"/>
          </p:nvPr>
        </p:nvSpPr>
        <p:spPr/>
        <p:txBody>
          <a:bodyPr/>
          <a:lstStyle/>
          <a:p>
            <a:fld id="{6139BFAE-67AB-46BF-8C52-659FB5DFC59A}" type="slidenum">
              <a:rPr lang="en-GB" smtClean="0"/>
              <a:pPr/>
              <a:t>10</a:t>
            </a:fld>
            <a:endParaRPr lang="en-GB" dirty="0"/>
          </a:p>
        </p:txBody>
      </p:sp>
    </p:spTree>
    <p:extLst>
      <p:ext uri="{BB962C8B-B14F-4D97-AF65-F5344CB8AC3E}">
        <p14:creationId xmlns:p14="http://schemas.microsoft.com/office/powerpoint/2010/main" val="1152336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2E6B05-694C-C985-4E17-7F212E285648}"/>
              </a:ext>
            </a:extLst>
          </p:cNvPr>
          <p:cNvSpPr>
            <a:spLocks noGrp="1"/>
          </p:cNvSpPr>
          <p:nvPr>
            <p:ph type="ftr" sz="quarter" idx="11"/>
          </p:nvPr>
        </p:nvSpPr>
        <p:spPr/>
        <p:txBody>
          <a:bodyPr/>
          <a:lstStyle/>
          <a:p>
            <a:r>
              <a:rPr lang="en-GB"/>
              <a:t>ORFC 2023: Making the best use of our land</a:t>
            </a:r>
            <a:endParaRPr lang="en-GB" dirty="0"/>
          </a:p>
        </p:txBody>
      </p:sp>
      <p:sp>
        <p:nvSpPr>
          <p:cNvPr id="3" name="Slide Number Placeholder 2">
            <a:extLst>
              <a:ext uri="{FF2B5EF4-FFF2-40B4-BE49-F238E27FC236}">
                <a16:creationId xmlns:a16="http://schemas.microsoft.com/office/drawing/2014/main" id="{5BB4FFAD-C9B8-68D3-26E6-4F8DE30B1925}"/>
              </a:ext>
            </a:extLst>
          </p:cNvPr>
          <p:cNvSpPr>
            <a:spLocks noGrp="1"/>
          </p:cNvSpPr>
          <p:nvPr>
            <p:ph type="sldNum" sz="quarter" idx="12"/>
          </p:nvPr>
        </p:nvSpPr>
        <p:spPr/>
        <p:txBody>
          <a:bodyPr/>
          <a:lstStyle/>
          <a:p>
            <a:fld id="{6139BFAE-67AB-46BF-8C52-659FB5DFC59A}" type="slidenum">
              <a:rPr lang="en-GB" smtClean="0"/>
              <a:pPr/>
              <a:t>11</a:t>
            </a:fld>
            <a:endParaRPr lang="en-GB" dirty="0"/>
          </a:p>
        </p:txBody>
      </p:sp>
      <p:sp>
        <p:nvSpPr>
          <p:cNvPr id="4" name="Title 3">
            <a:extLst>
              <a:ext uri="{FF2B5EF4-FFF2-40B4-BE49-F238E27FC236}">
                <a16:creationId xmlns:a16="http://schemas.microsoft.com/office/drawing/2014/main" id="{ACF6AEC6-7CEF-8F2B-6E5A-DB6C1CA37E20}"/>
              </a:ext>
            </a:extLst>
          </p:cNvPr>
          <p:cNvSpPr>
            <a:spLocks noGrp="1"/>
          </p:cNvSpPr>
          <p:nvPr>
            <p:ph type="title"/>
          </p:nvPr>
        </p:nvSpPr>
        <p:spPr>
          <a:xfrm>
            <a:off x="917575" y="895050"/>
            <a:ext cx="4470401" cy="4271291"/>
          </a:xfrm>
        </p:spPr>
        <p:txBody>
          <a:bodyPr/>
          <a:lstStyle/>
          <a:p>
            <a:r>
              <a:rPr lang="en-US" dirty="0"/>
              <a:t>Keep in touch</a:t>
            </a:r>
            <a:br>
              <a:rPr lang="en-US" dirty="0"/>
            </a:br>
            <a:br>
              <a:rPr lang="en-US" dirty="0"/>
            </a:br>
            <a:r>
              <a:rPr lang="en-US" sz="2400" dirty="0"/>
              <a:t>Farming newsletter info for follow up resource pack, </a:t>
            </a:r>
            <a:r>
              <a:rPr lang="en-US" sz="2400" dirty="0" err="1"/>
              <a:t>etc</a:t>
            </a:r>
            <a:br>
              <a:rPr lang="en-US" sz="2400" dirty="0"/>
            </a:br>
            <a:r>
              <a:rPr lang="en-US" sz="2400" dirty="0"/>
              <a:t>Other contact info/ways to stay engaged</a:t>
            </a:r>
            <a:endParaRPr lang="en-US" dirty="0"/>
          </a:p>
        </p:txBody>
      </p:sp>
    </p:spTree>
    <p:extLst>
      <p:ext uri="{BB962C8B-B14F-4D97-AF65-F5344CB8AC3E}">
        <p14:creationId xmlns:p14="http://schemas.microsoft.com/office/powerpoint/2010/main" val="413881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F9B9071-A7DE-83CC-1CE4-6700BB8195A8}"/>
              </a:ext>
            </a:extLst>
          </p:cNvPr>
          <p:cNvSpPr>
            <a:spLocks noGrp="1"/>
          </p:cNvSpPr>
          <p:nvPr>
            <p:ph type="ftr" sz="quarter" idx="11"/>
          </p:nvPr>
        </p:nvSpPr>
        <p:spPr>
          <a:xfrm>
            <a:off x="898524" y="6561492"/>
            <a:ext cx="9468675" cy="123111"/>
          </a:xfrm>
        </p:spPr>
        <p:txBody>
          <a:bodyPr wrap="square" anchor="ctr">
            <a:normAutofit/>
          </a:bodyPr>
          <a:lstStyle/>
          <a:p>
            <a:pPr>
              <a:spcAft>
                <a:spcPts val="600"/>
              </a:spcAft>
            </a:pPr>
            <a:r>
              <a:rPr lang="en-GB"/>
              <a:t>ORFC 2023: Making the best use of our land</a:t>
            </a:r>
          </a:p>
        </p:txBody>
      </p:sp>
      <p:sp>
        <p:nvSpPr>
          <p:cNvPr id="4" name="Slide Number Placeholder 3">
            <a:extLst>
              <a:ext uri="{FF2B5EF4-FFF2-40B4-BE49-F238E27FC236}">
                <a16:creationId xmlns:a16="http://schemas.microsoft.com/office/drawing/2014/main" id="{2EE1AA37-DEE2-B7F2-2FCE-EFBA7AE5C76F}"/>
              </a:ext>
            </a:extLst>
          </p:cNvPr>
          <p:cNvSpPr>
            <a:spLocks noGrp="1"/>
          </p:cNvSpPr>
          <p:nvPr>
            <p:ph type="sldNum" sz="quarter" idx="12"/>
          </p:nvPr>
        </p:nvSpPr>
        <p:spPr>
          <a:xfrm>
            <a:off x="10546883" y="6561492"/>
            <a:ext cx="735480" cy="123111"/>
          </a:xfrm>
        </p:spPr>
        <p:txBody>
          <a:bodyPr wrap="square" anchor="ctr">
            <a:normAutofit/>
          </a:bodyPr>
          <a:lstStyle/>
          <a:p>
            <a:pPr>
              <a:spcAft>
                <a:spcPts val="600"/>
              </a:spcAft>
            </a:pPr>
            <a:fld id="{6139BFAE-67AB-46BF-8C52-659FB5DFC59A}" type="slidenum">
              <a:rPr lang="en-GB" smtClean="0"/>
              <a:pPr>
                <a:spcAft>
                  <a:spcPts val="600"/>
                </a:spcAft>
              </a:pPr>
              <a:t>2</a:t>
            </a:fld>
            <a:endParaRPr lang="en-GB"/>
          </a:p>
        </p:txBody>
      </p:sp>
      <p:sp>
        <p:nvSpPr>
          <p:cNvPr id="5" name="Title 4">
            <a:extLst>
              <a:ext uri="{FF2B5EF4-FFF2-40B4-BE49-F238E27FC236}">
                <a16:creationId xmlns:a16="http://schemas.microsoft.com/office/drawing/2014/main" id="{C22A09BD-278E-F8F8-B7B4-9347004FA2BD}"/>
              </a:ext>
            </a:extLst>
          </p:cNvPr>
          <p:cNvSpPr>
            <a:spLocks noGrp="1"/>
          </p:cNvSpPr>
          <p:nvPr>
            <p:ph type="title"/>
          </p:nvPr>
        </p:nvSpPr>
        <p:spPr>
          <a:xfrm>
            <a:off x="898525" y="497909"/>
            <a:ext cx="8960970" cy="484748"/>
          </a:xfrm>
        </p:spPr>
        <p:txBody>
          <a:bodyPr anchor="ctr">
            <a:normAutofit/>
          </a:bodyPr>
          <a:lstStyle/>
          <a:p>
            <a:pPr>
              <a:lnSpc>
                <a:spcPct val="90000"/>
              </a:lnSpc>
            </a:pPr>
            <a:r>
              <a:rPr lang="en-US" sz="3300"/>
              <a:t>Introduction</a:t>
            </a:r>
          </a:p>
        </p:txBody>
      </p:sp>
      <p:graphicFrame>
        <p:nvGraphicFramePr>
          <p:cNvPr id="7" name="Text Placeholder 1">
            <a:extLst>
              <a:ext uri="{FF2B5EF4-FFF2-40B4-BE49-F238E27FC236}">
                <a16:creationId xmlns:a16="http://schemas.microsoft.com/office/drawing/2014/main" id="{C40C287C-6881-5747-A6DB-DA3736AD2B46}"/>
              </a:ext>
            </a:extLst>
          </p:cNvPr>
          <p:cNvGraphicFramePr/>
          <p:nvPr>
            <p:extLst>
              <p:ext uri="{D42A27DB-BD31-4B8C-83A1-F6EECF244321}">
                <p14:modId xmlns:p14="http://schemas.microsoft.com/office/powerpoint/2010/main" val="259875162"/>
              </p:ext>
            </p:extLst>
          </p:nvPr>
        </p:nvGraphicFramePr>
        <p:xfrm>
          <a:off x="917575" y="1350963"/>
          <a:ext cx="9921875" cy="460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6828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3C5C4C-F6B1-448F-B8E6-9DD8445E7196}"/>
              </a:ext>
            </a:extLst>
          </p:cNvPr>
          <p:cNvSpPr>
            <a:spLocks noGrp="1"/>
          </p:cNvSpPr>
          <p:nvPr>
            <p:ph type="ftr" sz="quarter" idx="10"/>
          </p:nvPr>
        </p:nvSpPr>
        <p:spPr/>
        <p:txBody>
          <a:bodyPr/>
          <a:lstStyle/>
          <a:p>
            <a:r>
              <a:rPr lang="en-GB"/>
              <a:t>ORFC 2023: Making the best use of our land</a:t>
            </a:r>
          </a:p>
        </p:txBody>
      </p:sp>
      <p:sp>
        <p:nvSpPr>
          <p:cNvPr id="3" name="Slide Number Placeholder 2">
            <a:extLst>
              <a:ext uri="{FF2B5EF4-FFF2-40B4-BE49-F238E27FC236}">
                <a16:creationId xmlns:a16="http://schemas.microsoft.com/office/drawing/2014/main" id="{15C9E0D2-BA09-4620-8CD3-B4A87D3A28E2}"/>
              </a:ext>
            </a:extLst>
          </p:cNvPr>
          <p:cNvSpPr>
            <a:spLocks noGrp="1"/>
          </p:cNvSpPr>
          <p:nvPr>
            <p:ph type="sldNum" sz="quarter" idx="11"/>
          </p:nvPr>
        </p:nvSpPr>
        <p:spPr>
          <a:xfrm>
            <a:off x="12363687" y="7692589"/>
            <a:ext cx="735480" cy="123111"/>
          </a:xfrm>
        </p:spPr>
        <p:txBody>
          <a:bodyPr/>
          <a:lstStyle/>
          <a:p>
            <a:fld id="{6139BFAE-67AB-46BF-8C52-659FB5DFC59A}" type="slidenum">
              <a:rPr lang="en-GB" smtClean="0"/>
              <a:pPr/>
              <a:t>3</a:t>
            </a:fld>
            <a:endParaRPr lang="en-GB"/>
          </a:p>
        </p:txBody>
      </p:sp>
      <p:sp>
        <p:nvSpPr>
          <p:cNvPr id="6" name="Text Placeholder 5">
            <a:extLst>
              <a:ext uri="{FF2B5EF4-FFF2-40B4-BE49-F238E27FC236}">
                <a16:creationId xmlns:a16="http://schemas.microsoft.com/office/drawing/2014/main" id="{E8FAFF19-DC01-474B-AF2D-B78BE1B085BE}"/>
              </a:ext>
            </a:extLst>
          </p:cNvPr>
          <p:cNvSpPr>
            <a:spLocks noGrp="1"/>
          </p:cNvSpPr>
          <p:nvPr>
            <p:ph sz="quarter" idx="12"/>
          </p:nvPr>
        </p:nvSpPr>
        <p:spPr>
          <a:xfrm>
            <a:off x="644521" y="1674512"/>
            <a:ext cx="7839897" cy="4606925"/>
          </a:xfrm>
        </p:spPr>
        <p:txBody>
          <a:bodyPr vert="horz" lIns="0" tIns="0" rIns="0" bIns="0" rtlCol="0" anchor="t">
            <a:noAutofit/>
          </a:bodyPr>
          <a:lstStyle/>
          <a:p>
            <a:pPr marL="0" indent="0">
              <a:lnSpc>
                <a:spcPct val="100000"/>
              </a:lnSpc>
              <a:buNone/>
            </a:pPr>
            <a:r>
              <a:rPr lang="en-GB" sz="2000" dirty="0">
                <a:ea typeface="verdana"/>
              </a:rPr>
              <a:t>RSPB Science's </a:t>
            </a:r>
            <a:r>
              <a:rPr lang="en-GB" sz="2000" i="1" dirty="0">
                <a:ea typeface="verdana"/>
              </a:rPr>
              <a:t>Land Use Scenarios Project </a:t>
            </a:r>
            <a:r>
              <a:rPr lang="en-GB" sz="2000" dirty="0">
                <a:ea typeface="verdana"/>
              </a:rPr>
              <a:t>explores 9 future scenarios of UK land use:</a:t>
            </a:r>
            <a:endParaRPr lang="en-US" sz="2000" dirty="0">
              <a:ea typeface="verdana"/>
            </a:endParaRPr>
          </a:p>
          <a:p>
            <a:pPr marL="0" indent="0">
              <a:lnSpc>
                <a:spcPct val="100000"/>
              </a:lnSpc>
              <a:buNone/>
            </a:pPr>
            <a:endParaRPr lang="en-GB" sz="2000" dirty="0">
              <a:ea typeface="verdana"/>
            </a:endParaRPr>
          </a:p>
          <a:p>
            <a:pPr lvl="1">
              <a:lnSpc>
                <a:spcPct val="100000"/>
              </a:lnSpc>
              <a:spcBef>
                <a:spcPts val="600"/>
              </a:spcBef>
            </a:pPr>
            <a:r>
              <a:rPr lang="en-GB" sz="2000" dirty="0">
                <a:ea typeface="verdana"/>
              </a:rPr>
              <a:t>Plausible pathways through which land might change to help reduce climate change</a:t>
            </a:r>
          </a:p>
          <a:p>
            <a:pPr lvl="1">
              <a:lnSpc>
                <a:spcPct val="100000"/>
              </a:lnSpc>
              <a:spcBef>
                <a:spcPts val="600"/>
              </a:spcBef>
            </a:pPr>
            <a:r>
              <a:rPr lang="en-GB" sz="2000" dirty="0">
                <a:ea typeface="verdana"/>
              </a:rPr>
              <a:t>Modelled impacts on GHG emissions, bird populations and food &amp; fibre production</a:t>
            </a:r>
          </a:p>
          <a:p>
            <a:pPr lvl="1">
              <a:lnSpc>
                <a:spcPct val="100000"/>
              </a:lnSpc>
              <a:spcBef>
                <a:spcPts val="600"/>
              </a:spcBef>
            </a:pPr>
            <a:r>
              <a:rPr lang="en-GB" sz="2000" dirty="0">
                <a:ea typeface="verdana"/>
              </a:rPr>
              <a:t>Helping us understand the trade-offs and synergies among climate, nature and food</a:t>
            </a:r>
          </a:p>
          <a:p>
            <a:pPr lvl="1">
              <a:lnSpc>
                <a:spcPct val="100000"/>
              </a:lnSpc>
              <a:spcBef>
                <a:spcPts val="600"/>
              </a:spcBef>
            </a:pPr>
            <a:r>
              <a:rPr lang="en-GB" sz="2000" u="sng" dirty="0">
                <a:ea typeface="verdana"/>
              </a:rPr>
              <a:t>Not exhaustive, nor the final word!</a:t>
            </a:r>
          </a:p>
        </p:txBody>
      </p:sp>
      <p:sp>
        <p:nvSpPr>
          <p:cNvPr id="5" name="Title 4">
            <a:extLst>
              <a:ext uri="{FF2B5EF4-FFF2-40B4-BE49-F238E27FC236}">
                <a16:creationId xmlns:a16="http://schemas.microsoft.com/office/drawing/2014/main" id="{AD0A0961-B92C-42FE-8A1D-22E03BCB186E}"/>
              </a:ext>
            </a:extLst>
          </p:cNvPr>
          <p:cNvSpPr>
            <a:spLocks noGrp="1"/>
          </p:cNvSpPr>
          <p:nvPr>
            <p:ph type="title"/>
          </p:nvPr>
        </p:nvSpPr>
        <p:spPr>
          <a:xfrm>
            <a:off x="887767" y="497908"/>
            <a:ext cx="7029861" cy="896549"/>
          </a:xfrm>
        </p:spPr>
        <p:txBody>
          <a:bodyPr/>
          <a:lstStyle/>
          <a:p>
            <a:r>
              <a:rPr lang="en-GB" dirty="0"/>
              <a:t>Understanding how we make the best use of our land?</a:t>
            </a:r>
            <a:endParaRPr lang="en-US" dirty="0"/>
          </a:p>
        </p:txBody>
      </p:sp>
      <p:pic>
        <p:nvPicPr>
          <p:cNvPr id="7" name="Picture 6" descr="Map&#10;&#10;Description automatically generated">
            <a:extLst>
              <a:ext uri="{FF2B5EF4-FFF2-40B4-BE49-F238E27FC236}">
                <a16:creationId xmlns:a16="http://schemas.microsoft.com/office/drawing/2014/main" id="{A2FAB950-A6C0-4A77-B6CF-CCDC1B70F4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72420" y="1394460"/>
            <a:ext cx="2402005" cy="1636277"/>
          </a:xfrm>
          <a:prstGeom prst="rect">
            <a:avLst/>
          </a:prstGeom>
          <a:ln>
            <a:solidFill>
              <a:schemeClr val="tx1"/>
            </a:solidFill>
          </a:ln>
        </p:spPr>
      </p:pic>
      <p:pic>
        <p:nvPicPr>
          <p:cNvPr id="8" name="Picture 7" descr="Map&#10;&#10;Description automatically generated">
            <a:extLst>
              <a:ext uri="{FF2B5EF4-FFF2-40B4-BE49-F238E27FC236}">
                <a16:creationId xmlns:a16="http://schemas.microsoft.com/office/drawing/2014/main" id="{A6A3F808-95AE-4C9F-97AF-7E1779FC98E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52283" y="2160032"/>
            <a:ext cx="2402005" cy="1636277"/>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1F4E96C3-3E74-438B-8E86-B1DD9562EDE2}"/>
              </a:ext>
            </a:extLst>
          </p:cNvPr>
          <p:cNvCxnSpPr>
            <a:cxnSpLocks/>
          </p:cNvCxnSpPr>
          <p:nvPr/>
        </p:nvCxnSpPr>
        <p:spPr>
          <a:xfrm>
            <a:off x="9992480" y="4536824"/>
            <a:ext cx="0" cy="10080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0B5ABD2-2A62-463C-85E1-D2A92723B600}"/>
              </a:ext>
            </a:extLst>
          </p:cNvPr>
          <p:cNvCxnSpPr>
            <a:cxnSpLocks/>
          </p:cNvCxnSpPr>
          <p:nvPr/>
        </p:nvCxnSpPr>
        <p:spPr>
          <a:xfrm>
            <a:off x="10846990" y="4536824"/>
            <a:ext cx="0" cy="10080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9A9058D-D07C-41EA-B03A-0920E73180F9}"/>
              </a:ext>
            </a:extLst>
          </p:cNvPr>
          <p:cNvCxnSpPr>
            <a:cxnSpLocks/>
          </p:cNvCxnSpPr>
          <p:nvPr/>
        </p:nvCxnSpPr>
        <p:spPr>
          <a:xfrm>
            <a:off x="10419735" y="4536824"/>
            <a:ext cx="0" cy="10080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2" name="Picture 11" descr="Map&#10;&#10;Description automatically generated">
            <a:extLst>
              <a:ext uri="{FF2B5EF4-FFF2-40B4-BE49-F238E27FC236}">
                <a16:creationId xmlns:a16="http://schemas.microsoft.com/office/drawing/2014/main" id="{287B4755-482B-4A26-B1FA-A16F45981F5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632146" y="2925605"/>
            <a:ext cx="2402005" cy="1636278"/>
          </a:xfrm>
          <a:prstGeom prst="rect">
            <a:avLst/>
          </a:prstGeom>
          <a:ln>
            <a:solidFill>
              <a:schemeClr val="tx1"/>
            </a:solidFill>
          </a:ln>
        </p:spPr>
      </p:pic>
      <p:sp>
        <p:nvSpPr>
          <p:cNvPr id="13" name="TextBox 12">
            <a:extLst>
              <a:ext uri="{FF2B5EF4-FFF2-40B4-BE49-F238E27FC236}">
                <a16:creationId xmlns:a16="http://schemas.microsoft.com/office/drawing/2014/main" id="{F2376F60-8A73-422F-8B3E-8DF5E40966D1}"/>
              </a:ext>
            </a:extLst>
          </p:cNvPr>
          <p:cNvSpPr txBox="1"/>
          <p:nvPr/>
        </p:nvSpPr>
        <p:spPr>
          <a:xfrm rot="2172015">
            <a:off x="10166347" y="5967870"/>
            <a:ext cx="780983" cy="307777"/>
          </a:xfrm>
          <a:prstGeom prst="rect">
            <a:avLst/>
          </a:prstGeom>
          <a:noFill/>
        </p:spPr>
        <p:txBody>
          <a:bodyPr vert="horz" wrap="none" rtlCol="0">
            <a:spAutoFit/>
          </a:bodyPr>
          <a:lstStyle/>
          <a:p>
            <a:r>
              <a:rPr lang="en-GB" sz="1400">
                <a:latin typeface="Consolas" panose="020B0609020204030204" pitchFamily="49" charset="0"/>
              </a:rPr>
              <a:t>Nature</a:t>
            </a:r>
          </a:p>
        </p:txBody>
      </p:sp>
      <p:sp>
        <p:nvSpPr>
          <p:cNvPr id="14" name="TextBox 13">
            <a:extLst>
              <a:ext uri="{FF2B5EF4-FFF2-40B4-BE49-F238E27FC236}">
                <a16:creationId xmlns:a16="http://schemas.microsoft.com/office/drawing/2014/main" id="{1C044ADA-F554-4CB1-B34B-8E1A8E3B3294}"/>
              </a:ext>
            </a:extLst>
          </p:cNvPr>
          <p:cNvSpPr txBox="1"/>
          <p:nvPr/>
        </p:nvSpPr>
        <p:spPr>
          <a:xfrm rot="2172015">
            <a:off x="10501194" y="6043454"/>
            <a:ext cx="1178528" cy="307777"/>
          </a:xfrm>
          <a:prstGeom prst="rect">
            <a:avLst/>
          </a:prstGeom>
          <a:noFill/>
        </p:spPr>
        <p:txBody>
          <a:bodyPr vert="horz" wrap="none" rtlCol="0">
            <a:spAutoFit/>
          </a:bodyPr>
          <a:lstStyle/>
          <a:p>
            <a:r>
              <a:rPr lang="en-GB" sz="1400">
                <a:latin typeface="Consolas" panose="020B0609020204030204" pitchFamily="49" charset="0"/>
              </a:rPr>
              <a:t>Production</a:t>
            </a:r>
          </a:p>
        </p:txBody>
      </p:sp>
      <p:sp>
        <p:nvSpPr>
          <p:cNvPr id="15" name="TextBox 14">
            <a:extLst>
              <a:ext uri="{FF2B5EF4-FFF2-40B4-BE49-F238E27FC236}">
                <a16:creationId xmlns:a16="http://schemas.microsoft.com/office/drawing/2014/main" id="{2E809E76-D193-41F7-B8C2-35736B37784A}"/>
              </a:ext>
            </a:extLst>
          </p:cNvPr>
          <p:cNvSpPr txBox="1"/>
          <p:nvPr/>
        </p:nvSpPr>
        <p:spPr>
          <a:xfrm rot="2172015">
            <a:off x="9746837" y="5986765"/>
            <a:ext cx="880369" cy="307777"/>
          </a:xfrm>
          <a:prstGeom prst="rect">
            <a:avLst/>
          </a:prstGeom>
          <a:noFill/>
        </p:spPr>
        <p:txBody>
          <a:bodyPr vert="horz" wrap="none" rtlCol="0">
            <a:spAutoFit/>
          </a:bodyPr>
          <a:lstStyle/>
          <a:p>
            <a:r>
              <a:rPr lang="en-GB" sz="1400">
                <a:latin typeface="Consolas" panose="020B0609020204030204" pitchFamily="49" charset="0"/>
              </a:rPr>
              <a:t>Climate</a:t>
            </a:r>
          </a:p>
        </p:txBody>
      </p:sp>
    </p:spTree>
    <p:extLst>
      <p:ext uri="{BB962C8B-B14F-4D97-AF65-F5344CB8AC3E}">
        <p14:creationId xmlns:p14="http://schemas.microsoft.com/office/powerpoint/2010/main" val="258179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1DE876-9094-4547-2A9F-52AE634BF609}"/>
              </a:ext>
            </a:extLst>
          </p:cNvPr>
          <p:cNvSpPr>
            <a:spLocks noGrp="1"/>
          </p:cNvSpPr>
          <p:nvPr>
            <p:ph type="ftr" sz="quarter" idx="10"/>
          </p:nvPr>
        </p:nvSpPr>
        <p:spPr/>
        <p:txBody>
          <a:bodyPr/>
          <a:lstStyle/>
          <a:p>
            <a:r>
              <a:rPr lang="en-GB"/>
              <a:t>ORFC 2023: Making the best use of our land</a:t>
            </a:r>
          </a:p>
        </p:txBody>
      </p:sp>
      <p:sp>
        <p:nvSpPr>
          <p:cNvPr id="3" name="Slide Number Placeholder 2">
            <a:extLst>
              <a:ext uri="{FF2B5EF4-FFF2-40B4-BE49-F238E27FC236}">
                <a16:creationId xmlns:a16="http://schemas.microsoft.com/office/drawing/2014/main" id="{D6314C51-8B3F-1547-DD63-9F4A09F5C46E}"/>
              </a:ext>
            </a:extLst>
          </p:cNvPr>
          <p:cNvSpPr>
            <a:spLocks noGrp="1"/>
          </p:cNvSpPr>
          <p:nvPr>
            <p:ph type="sldNum" sz="quarter" idx="11"/>
          </p:nvPr>
        </p:nvSpPr>
        <p:spPr/>
        <p:txBody>
          <a:bodyPr/>
          <a:lstStyle/>
          <a:p>
            <a:fld id="{6139BFAE-67AB-46BF-8C52-659FB5DFC59A}" type="slidenum">
              <a:rPr lang="en-GB" smtClean="0"/>
              <a:pPr/>
              <a:t>4</a:t>
            </a:fld>
            <a:endParaRPr lang="en-GB"/>
          </a:p>
        </p:txBody>
      </p:sp>
      <p:sp>
        <p:nvSpPr>
          <p:cNvPr id="4" name="Content Placeholder 3">
            <a:extLst>
              <a:ext uri="{FF2B5EF4-FFF2-40B4-BE49-F238E27FC236}">
                <a16:creationId xmlns:a16="http://schemas.microsoft.com/office/drawing/2014/main" id="{4208F6C1-85E5-AD21-D88A-80EFAF57104B}"/>
              </a:ext>
            </a:extLst>
          </p:cNvPr>
          <p:cNvSpPr>
            <a:spLocks noGrp="1"/>
          </p:cNvSpPr>
          <p:nvPr>
            <p:ph sz="quarter" idx="12"/>
          </p:nvPr>
        </p:nvSpPr>
        <p:spPr>
          <a:xfrm>
            <a:off x="179221" y="982212"/>
            <a:ext cx="6793953" cy="5377879"/>
          </a:xfrm>
        </p:spPr>
        <p:txBody>
          <a:bodyPr vert="horz" lIns="0" tIns="0" rIns="0" bIns="0" rtlCol="0" anchor="t">
            <a:noAutofit/>
          </a:bodyPr>
          <a:lstStyle/>
          <a:p>
            <a:pPr marL="0" indent="0">
              <a:buNone/>
            </a:pPr>
            <a:endParaRPr lang="en-GB" dirty="0">
              <a:latin typeface="Verdana"/>
              <a:ea typeface="Verdana"/>
              <a:cs typeface="+mn-lt"/>
            </a:endParaRPr>
          </a:p>
          <a:p>
            <a:pPr lvl="1">
              <a:lnSpc>
                <a:spcPct val="100000"/>
              </a:lnSpc>
              <a:spcBef>
                <a:spcPts val="600"/>
              </a:spcBef>
            </a:pPr>
            <a:r>
              <a:rPr lang="en-GB" sz="1800" dirty="0">
                <a:latin typeface="Verdana"/>
                <a:ea typeface="Verdana"/>
              </a:rPr>
              <a:t>Creating more semi-natural habitats (woodland, peatland, saltmarsh) is important for tackling climate and nature crises.</a:t>
            </a:r>
            <a:endParaRPr lang="en-US" sz="1800" dirty="0">
              <a:ea typeface="+mn-lt"/>
              <a:cs typeface="+mn-lt"/>
            </a:endParaRPr>
          </a:p>
          <a:p>
            <a:pPr lvl="1">
              <a:lnSpc>
                <a:spcPct val="100000"/>
              </a:lnSpc>
              <a:spcBef>
                <a:spcPts val="600"/>
              </a:spcBef>
            </a:pPr>
            <a:r>
              <a:rPr lang="en-GB" sz="1800" dirty="0">
                <a:latin typeface="Verdana"/>
                <a:ea typeface="Verdana"/>
              </a:rPr>
              <a:t>This land use change impacts food supply so we need to take a food system approach e.g. making best use of arable land by using it to feed people directly and reducing food waste.</a:t>
            </a:r>
            <a:endParaRPr lang="en-US" sz="1800" dirty="0">
              <a:ea typeface="+mn-lt"/>
              <a:cs typeface="+mn-lt"/>
            </a:endParaRPr>
          </a:p>
          <a:p>
            <a:pPr lvl="1">
              <a:lnSpc>
                <a:spcPct val="100000"/>
              </a:lnSpc>
              <a:spcBef>
                <a:spcPts val="600"/>
              </a:spcBef>
            </a:pPr>
            <a:r>
              <a:rPr lang="en-GB" sz="1800" dirty="0">
                <a:latin typeface="Verdana"/>
                <a:ea typeface="Verdana"/>
              </a:rPr>
              <a:t>More semi-natural habitat means nature can thrive there, but farmland-associated species lose habitat. We need to ensure that farmland is managed in a nature friendly way.</a:t>
            </a:r>
            <a:endParaRPr lang="en-US" sz="1800" dirty="0">
              <a:ea typeface="+mn-lt"/>
              <a:cs typeface="+mn-lt"/>
            </a:endParaRPr>
          </a:p>
          <a:p>
            <a:pPr lvl="1">
              <a:lnSpc>
                <a:spcPct val="100000"/>
              </a:lnSpc>
              <a:spcBef>
                <a:spcPts val="600"/>
              </a:spcBef>
            </a:pPr>
            <a:r>
              <a:rPr lang="en-GB" sz="1800" dirty="0">
                <a:latin typeface="Verdana"/>
                <a:ea typeface="Verdana"/>
              </a:rPr>
              <a:t>Scenario design attempted to make the right changes in the right place – need to replicate this approach in the real world.</a:t>
            </a:r>
          </a:p>
          <a:p>
            <a:pPr lvl="1">
              <a:lnSpc>
                <a:spcPct val="100000"/>
              </a:lnSpc>
              <a:spcBef>
                <a:spcPts val="600"/>
              </a:spcBef>
            </a:pPr>
            <a:r>
              <a:rPr lang="en-GB" sz="1800" dirty="0">
                <a:latin typeface="Verdana"/>
                <a:ea typeface="Verdana"/>
              </a:rPr>
              <a:t>Lots of innovative on-farm approaches are currently difficult to measure – more research is needed</a:t>
            </a:r>
          </a:p>
          <a:p>
            <a:pPr lvl="1">
              <a:lnSpc>
                <a:spcPct val="100000"/>
              </a:lnSpc>
              <a:spcBef>
                <a:spcPts val="600"/>
              </a:spcBef>
            </a:pPr>
            <a:endParaRPr lang="en-US" sz="1800" dirty="0"/>
          </a:p>
        </p:txBody>
      </p:sp>
      <p:sp>
        <p:nvSpPr>
          <p:cNvPr id="5" name="Title 4">
            <a:extLst>
              <a:ext uri="{FF2B5EF4-FFF2-40B4-BE49-F238E27FC236}">
                <a16:creationId xmlns:a16="http://schemas.microsoft.com/office/drawing/2014/main" id="{FE50A38A-A03A-BF35-743D-0EA4A205CE67}"/>
              </a:ext>
            </a:extLst>
          </p:cNvPr>
          <p:cNvSpPr>
            <a:spLocks noGrp="1"/>
          </p:cNvSpPr>
          <p:nvPr>
            <p:ph type="title"/>
          </p:nvPr>
        </p:nvSpPr>
        <p:spPr/>
        <p:txBody>
          <a:bodyPr/>
          <a:lstStyle/>
          <a:p>
            <a:r>
              <a:rPr lang="en-US"/>
              <a:t>What we found</a:t>
            </a:r>
          </a:p>
        </p:txBody>
      </p:sp>
      <p:pic>
        <p:nvPicPr>
          <p:cNvPr id="7" name="Picture 6">
            <a:extLst>
              <a:ext uri="{FF2B5EF4-FFF2-40B4-BE49-F238E27FC236}">
                <a16:creationId xmlns:a16="http://schemas.microsoft.com/office/drawing/2014/main" id="{25D634B3-AB9D-49EB-B4A7-33B50DAAD4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76655" y="1326939"/>
            <a:ext cx="4800184" cy="2894732"/>
          </a:xfrm>
          <a:prstGeom prst="rect">
            <a:avLst/>
          </a:prstGeom>
        </p:spPr>
      </p:pic>
    </p:spTree>
    <p:extLst>
      <p:ext uri="{BB962C8B-B14F-4D97-AF65-F5344CB8AC3E}">
        <p14:creationId xmlns:p14="http://schemas.microsoft.com/office/powerpoint/2010/main" val="255832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FE3FD5-C44C-89E2-3D1B-08929102F761}"/>
              </a:ext>
            </a:extLst>
          </p:cNvPr>
          <p:cNvSpPr>
            <a:spLocks noGrp="1"/>
          </p:cNvSpPr>
          <p:nvPr>
            <p:ph type="ftr" sz="quarter" idx="11"/>
          </p:nvPr>
        </p:nvSpPr>
        <p:spPr>
          <a:xfrm>
            <a:off x="898524" y="6561492"/>
            <a:ext cx="9468675" cy="123111"/>
          </a:xfrm>
        </p:spPr>
        <p:txBody>
          <a:bodyPr wrap="square" anchor="ctr">
            <a:normAutofit/>
          </a:bodyPr>
          <a:lstStyle/>
          <a:p>
            <a:pPr>
              <a:spcAft>
                <a:spcPts val="600"/>
              </a:spcAft>
            </a:pPr>
            <a:r>
              <a:rPr lang="en-GB"/>
              <a:t>ORFC 2023: Making the best use of our land</a:t>
            </a:r>
          </a:p>
        </p:txBody>
      </p:sp>
      <p:sp>
        <p:nvSpPr>
          <p:cNvPr id="3" name="Slide Number Placeholder 2">
            <a:extLst>
              <a:ext uri="{FF2B5EF4-FFF2-40B4-BE49-F238E27FC236}">
                <a16:creationId xmlns:a16="http://schemas.microsoft.com/office/drawing/2014/main" id="{CE90D071-5358-3ED2-66C6-54ABDEF788A3}"/>
              </a:ext>
            </a:extLst>
          </p:cNvPr>
          <p:cNvSpPr>
            <a:spLocks noGrp="1"/>
          </p:cNvSpPr>
          <p:nvPr>
            <p:ph type="sldNum" sz="quarter" idx="12"/>
          </p:nvPr>
        </p:nvSpPr>
        <p:spPr>
          <a:xfrm>
            <a:off x="10546883" y="6561492"/>
            <a:ext cx="735480" cy="123111"/>
          </a:xfrm>
        </p:spPr>
        <p:txBody>
          <a:bodyPr wrap="square" anchor="ctr">
            <a:normAutofit/>
          </a:bodyPr>
          <a:lstStyle/>
          <a:p>
            <a:pPr>
              <a:spcAft>
                <a:spcPts val="600"/>
              </a:spcAft>
            </a:pPr>
            <a:fld id="{6139BFAE-67AB-46BF-8C52-659FB5DFC59A}" type="slidenum">
              <a:rPr lang="en-GB" smtClean="0"/>
              <a:pPr>
                <a:spcAft>
                  <a:spcPts val="600"/>
                </a:spcAft>
              </a:pPr>
              <a:t>5</a:t>
            </a:fld>
            <a:endParaRPr lang="en-GB"/>
          </a:p>
        </p:txBody>
      </p:sp>
      <p:sp>
        <p:nvSpPr>
          <p:cNvPr id="6" name="Title 5">
            <a:extLst>
              <a:ext uri="{FF2B5EF4-FFF2-40B4-BE49-F238E27FC236}">
                <a16:creationId xmlns:a16="http://schemas.microsoft.com/office/drawing/2014/main" id="{5B3CE6E2-9C60-38C9-EA8B-E2C9EB8DA3A9}"/>
              </a:ext>
            </a:extLst>
          </p:cNvPr>
          <p:cNvSpPr>
            <a:spLocks noGrp="1"/>
          </p:cNvSpPr>
          <p:nvPr>
            <p:ph type="title"/>
          </p:nvPr>
        </p:nvSpPr>
        <p:spPr>
          <a:xfrm>
            <a:off x="898525" y="497909"/>
            <a:ext cx="8960970" cy="484748"/>
          </a:xfrm>
        </p:spPr>
        <p:txBody>
          <a:bodyPr anchor="ctr">
            <a:normAutofit/>
          </a:bodyPr>
          <a:lstStyle/>
          <a:p>
            <a:pPr>
              <a:lnSpc>
                <a:spcPct val="90000"/>
              </a:lnSpc>
            </a:pPr>
            <a:r>
              <a:rPr lang="en-US" sz="3300"/>
              <a:t>Introduction to land use frameworks</a:t>
            </a:r>
          </a:p>
        </p:txBody>
      </p:sp>
      <p:graphicFrame>
        <p:nvGraphicFramePr>
          <p:cNvPr id="8" name="Text Placeholder 3">
            <a:extLst>
              <a:ext uri="{FF2B5EF4-FFF2-40B4-BE49-F238E27FC236}">
                <a16:creationId xmlns:a16="http://schemas.microsoft.com/office/drawing/2014/main" id="{47D6A53B-92FA-0B1F-ABF6-5C124BCFD3AD}"/>
              </a:ext>
            </a:extLst>
          </p:cNvPr>
          <p:cNvGraphicFramePr/>
          <p:nvPr>
            <p:extLst>
              <p:ext uri="{D42A27DB-BD31-4B8C-83A1-F6EECF244321}">
                <p14:modId xmlns:p14="http://schemas.microsoft.com/office/powerpoint/2010/main" val="2603008784"/>
              </p:ext>
            </p:extLst>
          </p:nvPr>
        </p:nvGraphicFramePr>
        <p:xfrm>
          <a:off x="917575" y="1350963"/>
          <a:ext cx="9921875" cy="460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245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ACB0201-6DF1-49A8-B2EC-BD585416946C}"/>
              </a:ext>
            </a:extLst>
          </p:cNvPr>
          <p:cNvSpPr>
            <a:spLocks noGrp="1"/>
          </p:cNvSpPr>
          <p:nvPr>
            <p:ph type="ftr" sz="quarter" idx="10"/>
          </p:nvPr>
        </p:nvSpPr>
        <p:spPr/>
        <p:txBody>
          <a:bodyPr/>
          <a:lstStyle/>
          <a:p>
            <a:r>
              <a:rPr lang="en-GB"/>
              <a:t>ORFC 2023: Making the best use of our land</a:t>
            </a:r>
          </a:p>
        </p:txBody>
      </p:sp>
      <p:sp>
        <p:nvSpPr>
          <p:cNvPr id="3" name="Slide Number Placeholder 2">
            <a:extLst>
              <a:ext uri="{FF2B5EF4-FFF2-40B4-BE49-F238E27FC236}">
                <a16:creationId xmlns:a16="http://schemas.microsoft.com/office/drawing/2014/main" id="{D6D690DA-32FB-4196-A068-8F8630134DD7}"/>
              </a:ext>
            </a:extLst>
          </p:cNvPr>
          <p:cNvSpPr>
            <a:spLocks noGrp="1"/>
          </p:cNvSpPr>
          <p:nvPr>
            <p:ph type="sldNum" sz="quarter" idx="11"/>
          </p:nvPr>
        </p:nvSpPr>
        <p:spPr/>
        <p:txBody>
          <a:bodyPr/>
          <a:lstStyle/>
          <a:p>
            <a:fld id="{6139BFAE-67AB-46BF-8C52-659FB5DFC59A}" type="slidenum">
              <a:rPr lang="en-GB" smtClean="0"/>
              <a:pPr/>
              <a:t>6</a:t>
            </a:fld>
            <a:endParaRPr lang="en-GB"/>
          </a:p>
        </p:txBody>
      </p:sp>
      <p:sp>
        <p:nvSpPr>
          <p:cNvPr id="8" name="Content Placeholder 7">
            <a:extLst>
              <a:ext uri="{FF2B5EF4-FFF2-40B4-BE49-F238E27FC236}">
                <a16:creationId xmlns:a16="http://schemas.microsoft.com/office/drawing/2014/main" id="{395BD107-F916-4B9E-BB58-E8CDC1256437}"/>
              </a:ext>
            </a:extLst>
          </p:cNvPr>
          <p:cNvSpPr>
            <a:spLocks noGrp="1"/>
          </p:cNvSpPr>
          <p:nvPr>
            <p:ph sz="quarter" idx="12"/>
          </p:nvPr>
        </p:nvSpPr>
        <p:spPr/>
        <p:txBody>
          <a:bodyPr vert="horz" lIns="0" tIns="0" rIns="0" bIns="0" rtlCol="0" anchor="t">
            <a:noAutofit/>
          </a:bodyPr>
          <a:lstStyle/>
          <a:p>
            <a:r>
              <a:rPr lang="en-GB" dirty="0">
                <a:ea typeface="+mn-lt"/>
                <a:cs typeface="+mn-lt"/>
              </a:rPr>
              <a:t>Govt have committed to publishing a Land Use Framework for England in 2023</a:t>
            </a:r>
            <a:endParaRPr lang="en-US" dirty="0">
              <a:ea typeface="verdana"/>
            </a:endParaRPr>
          </a:p>
          <a:p>
            <a:r>
              <a:rPr lang="en-US" dirty="0">
                <a:ea typeface="verdana"/>
              </a:rPr>
              <a:t>Have said it would "ensure food production is balanced alongside climate, environment and infrastructure outcomes" Hansard </a:t>
            </a:r>
            <a:r>
              <a:rPr lang="en-US" dirty="0">
                <a:ea typeface="verdana"/>
                <a:hlinkClick r:id="rId3"/>
              </a:rPr>
              <a:t>here</a:t>
            </a:r>
          </a:p>
          <a:p>
            <a:r>
              <a:rPr lang="en-US" dirty="0">
                <a:ea typeface="verdana"/>
              </a:rPr>
              <a:t>For decision-makers at many levels to plan for the future, the framework needs to take a comprehensive approach, allowing farmers to understand their options and government to meet its many ambitions.</a:t>
            </a:r>
          </a:p>
          <a:p>
            <a:r>
              <a:rPr lang="en-US" dirty="0">
                <a:ea typeface="+mn-lt"/>
                <a:cs typeface="+mn-lt"/>
              </a:rPr>
              <a:t>Local leaders understand the benefits to be gained from communities being involved creatively in decisions about land. FFCC pilots supported by Geospatial Commission and Environment Agency in Devon and Cambridgeshire are highlighting the importance of an inclusive framework</a:t>
            </a:r>
            <a:endParaRPr lang="en-US" dirty="0">
              <a:ea typeface="verdana"/>
            </a:endParaRPr>
          </a:p>
          <a:p>
            <a:r>
              <a:rPr lang="en-US" dirty="0">
                <a:ea typeface="+mn-lt"/>
                <a:cs typeface="+mn-lt"/>
              </a:rPr>
              <a:t>More: https://ffcc.co.uk/land-use-framework</a:t>
            </a:r>
          </a:p>
          <a:p>
            <a:pPr marL="0" indent="0">
              <a:buNone/>
            </a:pPr>
            <a:br>
              <a:rPr lang="en-US" dirty="0">
                <a:ea typeface="+mn-lt"/>
                <a:cs typeface="+mn-lt"/>
              </a:rPr>
            </a:br>
            <a:endParaRPr lang="en-US" dirty="0">
              <a:ea typeface="+mn-lt"/>
              <a:cs typeface="+mn-lt"/>
            </a:endParaRPr>
          </a:p>
        </p:txBody>
      </p:sp>
      <p:sp>
        <p:nvSpPr>
          <p:cNvPr id="7" name="Title 6">
            <a:extLst>
              <a:ext uri="{FF2B5EF4-FFF2-40B4-BE49-F238E27FC236}">
                <a16:creationId xmlns:a16="http://schemas.microsoft.com/office/drawing/2014/main" id="{1C672434-53EB-4EFD-86B8-1E002F5F3B74}"/>
              </a:ext>
            </a:extLst>
          </p:cNvPr>
          <p:cNvSpPr>
            <a:spLocks noGrp="1"/>
          </p:cNvSpPr>
          <p:nvPr>
            <p:ph type="title"/>
          </p:nvPr>
        </p:nvSpPr>
        <p:spPr/>
        <p:txBody>
          <a:bodyPr/>
          <a:lstStyle/>
          <a:p>
            <a:r>
              <a:rPr lang="en-GB" dirty="0"/>
              <a:t>A National Land Use Framework</a:t>
            </a:r>
            <a:endParaRPr lang="en-GB"/>
          </a:p>
        </p:txBody>
      </p:sp>
    </p:spTree>
    <p:extLst>
      <p:ext uri="{BB962C8B-B14F-4D97-AF65-F5344CB8AC3E}">
        <p14:creationId xmlns:p14="http://schemas.microsoft.com/office/powerpoint/2010/main" val="1502690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BD78CE-2970-4A42-856F-9DA3B20FC67B}"/>
              </a:ext>
            </a:extLst>
          </p:cNvPr>
          <p:cNvSpPr>
            <a:spLocks noGrp="1"/>
          </p:cNvSpPr>
          <p:nvPr>
            <p:ph type="body" sz="quarter" idx="10"/>
          </p:nvPr>
        </p:nvSpPr>
        <p:spPr>
          <a:xfrm>
            <a:off x="387275" y="982658"/>
            <a:ext cx="10452175" cy="4975230"/>
          </a:xfrm>
        </p:spPr>
        <p:txBody>
          <a:bodyPr vert="horz" lIns="0" tIns="0" rIns="0" bIns="0" numCol="2" spcCol="828000" rtlCol="0" anchor="t">
            <a:noAutofit/>
          </a:bodyPr>
          <a:lstStyle/>
          <a:p>
            <a:pPr marL="0" indent="0">
              <a:buNone/>
            </a:pPr>
            <a:r>
              <a:rPr lang="en-GB" dirty="0"/>
              <a:t>NFFN survey result headlines </a:t>
            </a:r>
            <a:endParaRPr lang="en-US" dirty="0"/>
          </a:p>
          <a:p>
            <a:pPr marL="431800" indent="-431800"/>
            <a:endParaRPr lang="en-GB" dirty="0">
              <a:ea typeface="verdana"/>
            </a:endParaRPr>
          </a:p>
          <a:p>
            <a:pPr marL="0" indent="0">
              <a:buNone/>
            </a:pPr>
            <a:endParaRPr lang="en-GB" dirty="0">
              <a:ea typeface="verdana"/>
            </a:endParaRPr>
          </a:p>
        </p:txBody>
      </p:sp>
      <p:sp>
        <p:nvSpPr>
          <p:cNvPr id="3" name="Footer Placeholder 2">
            <a:extLst>
              <a:ext uri="{FF2B5EF4-FFF2-40B4-BE49-F238E27FC236}">
                <a16:creationId xmlns:a16="http://schemas.microsoft.com/office/drawing/2014/main" id="{98DDFD46-4278-4195-B25F-A4AF2ACFA204}"/>
              </a:ext>
            </a:extLst>
          </p:cNvPr>
          <p:cNvSpPr>
            <a:spLocks noGrp="1"/>
          </p:cNvSpPr>
          <p:nvPr>
            <p:ph type="ftr" sz="quarter" idx="11"/>
          </p:nvPr>
        </p:nvSpPr>
        <p:spPr/>
        <p:txBody>
          <a:bodyPr/>
          <a:lstStyle/>
          <a:p>
            <a:r>
              <a:rPr lang="en-GB"/>
              <a:t>ORFC 2023: Making the best use of our land</a:t>
            </a:r>
            <a:endParaRPr lang="en-GB" dirty="0"/>
          </a:p>
        </p:txBody>
      </p:sp>
      <p:sp>
        <p:nvSpPr>
          <p:cNvPr id="4" name="Slide Number Placeholder 3">
            <a:extLst>
              <a:ext uri="{FF2B5EF4-FFF2-40B4-BE49-F238E27FC236}">
                <a16:creationId xmlns:a16="http://schemas.microsoft.com/office/drawing/2014/main" id="{85555749-BE3D-4CED-AF75-DCC0F72E3E6E}"/>
              </a:ext>
            </a:extLst>
          </p:cNvPr>
          <p:cNvSpPr>
            <a:spLocks noGrp="1"/>
          </p:cNvSpPr>
          <p:nvPr>
            <p:ph type="sldNum" sz="quarter" idx="12"/>
          </p:nvPr>
        </p:nvSpPr>
        <p:spPr/>
        <p:txBody>
          <a:bodyPr/>
          <a:lstStyle/>
          <a:p>
            <a:fld id="{6139BFAE-67AB-46BF-8C52-659FB5DFC59A}" type="slidenum">
              <a:rPr lang="en-GB" smtClean="0"/>
              <a:pPr/>
              <a:t>7</a:t>
            </a:fld>
            <a:endParaRPr lang="en-GB" dirty="0"/>
          </a:p>
        </p:txBody>
      </p:sp>
      <p:sp>
        <p:nvSpPr>
          <p:cNvPr id="5" name="Title 4">
            <a:extLst>
              <a:ext uri="{FF2B5EF4-FFF2-40B4-BE49-F238E27FC236}">
                <a16:creationId xmlns:a16="http://schemas.microsoft.com/office/drawing/2014/main" id="{9CBE1328-344A-437D-8FED-84BA9A048895}"/>
              </a:ext>
            </a:extLst>
          </p:cNvPr>
          <p:cNvSpPr>
            <a:spLocks noGrp="1"/>
          </p:cNvSpPr>
          <p:nvPr>
            <p:ph type="title"/>
          </p:nvPr>
        </p:nvSpPr>
        <p:spPr/>
        <p:txBody>
          <a:bodyPr/>
          <a:lstStyle/>
          <a:p>
            <a:r>
              <a:rPr lang="en-GB" dirty="0"/>
              <a:t>Farmer thoughts on land use strategies</a:t>
            </a:r>
          </a:p>
        </p:txBody>
      </p:sp>
      <p:pic>
        <p:nvPicPr>
          <p:cNvPr id="6" name="Picture 6" descr="Chart, bar chart&#10;&#10;Description automatically generated">
            <a:extLst>
              <a:ext uri="{FF2B5EF4-FFF2-40B4-BE49-F238E27FC236}">
                <a16:creationId xmlns:a16="http://schemas.microsoft.com/office/drawing/2014/main" id="{A95BC0FE-9B35-502D-94D8-8635C31F5B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560" y="1284509"/>
            <a:ext cx="11612880" cy="5231793"/>
          </a:xfrm>
          <a:prstGeom prst="rect">
            <a:avLst/>
          </a:prstGeom>
        </p:spPr>
      </p:pic>
      <p:sp>
        <p:nvSpPr>
          <p:cNvPr id="7" name="Oval 6">
            <a:extLst>
              <a:ext uri="{FF2B5EF4-FFF2-40B4-BE49-F238E27FC236}">
                <a16:creationId xmlns:a16="http://schemas.microsoft.com/office/drawing/2014/main" id="{20C97C37-EFB4-4488-80A6-664589780E33}"/>
              </a:ext>
            </a:extLst>
          </p:cNvPr>
          <p:cNvSpPr/>
          <p:nvPr/>
        </p:nvSpPr>
        <p:spPr>
          <a:xfrm>
            <a:off x="4770401" y="1290688"/>
            <a:ext cx="6511962" cy="43591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"The competition of land has never been greater, and a land use strategy is essential to ensure the right areas are given over to nature, development, renewables and food production respectively. </a:t>
            </a:r>
          </a:p>
          <a:p>
            <a:pPr algn="ctr"/>
            <a:r>
              <a:rPr lang="en-GB" dirty="0"/>
              <a:t>Farming and environmental gain are not mutually exclusive, and relatively modest areas of unproductive land can be used for conservation without impacting on the amount of food produced". </a:t>
            </a:r>
          </a:p>
        </p:txBody>
      </p:sp>
    </p:spTree>
    <p:extLst>
      <p:ext uri="{BB962C8B-B14F-4D97-AF65-F5344CB8AC3E}">
        <p14:creationId xmlns:p14="http://schemas.microsoft.com/office/powerpoint/2010/main" val="29528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E2B524-66E4-FA88-BDAD-F2D8E1EB34B5}"/>
              </a:ext>
            </a:extLst>
          </p:cNvPr>
          <p:cNvSpPr>
            <a:spLocks noGrp="1"/>
          </p:cNvSpPr>
          <p:nvPr>
            <p:ph type="ftr" sz="quarter" idx="10"/>
          </p:nvPr>
        </p:nvSpPr>
        <p:spPr/>
        <p:txBody>
          <a:bodyPr/>
          <a:lstStyle/>
          <a:p>
            <a:r>
              <a:rPr lang="en-GB"/>
              <a:t>ORFC 2023: Making the best use of our land</a:t>
            </a:r>
            <a:endParaRPr lang="en-GB" dirty="0"/>
          </a:p>
        </p:txBody>
      </p:sp>
      <p:sp>
        <p:nvSpPr>
          <p:cNvPr id="3" name="Slide Number Placeholder 2">
            <a:extLst>
              <a:ext uri="{FF2B5EF4-FFF2-40B4-BE49-F238E27FC236}">
                <a16:creationId xmlns:a16="http://schemas.microsoft.com/office/drawing/2014/main" id="{4C748A9C-7BF4-C84B-65F0-04E5AABBCAD2}"/>
              </a:ext>
            </a:extLst>
          </p:cNvPr>
          <p:cNvSpPr>
            <a:spLocks noGrp="1"/>
          </p:cNvSpPr>
          <p:nvPr>
            <p:ph type="sldNum" sz="quarter" idx="11"/>
          </p:nvPr>
        </p:nvSpPr>
        <p:spPr/>
        <p:txBody>
          <a:bodyPr/>
          <a:lstStyle/>
          <a:p>
            <a:fld id="{6139BFAE-67AB-46BF-8C52-659FB5DFC59A}" type="slidenum">
              <a:rPr lang="en-GB" smtClean="0"/>
              <a:pPr/>
              <a:t>8</a:t>
            </a:fld>
            <a:endParaRPr lang="en-GB" dirty="0"/>
          </a:p>
        </p:txBody>
      </p:sp>
      <p:sp>
        <p:nvSpPr>
          <p:cNvPr id="4" name="Title 3">
            <a:extLst>
              <a:ext uri="{FF2B5EF4-FFF2-40B4-BE49-F238E27FC236}">
                <a16:creationId xmlns:a16="http://schemas.microsoft.com/office/drawing/2014/main" id="{D85D1776-CC64-FEA0-32E1-58EF79567AD0}"/>
              </a:ext>
            </a:extLst>
          </p:cNvPr>
          <p:cNvSpPr>
            <a:spLocks noGrp="1"/>
          </p:cNvSpPr>
          <p:nvPr>
            <p:ph type="title"/>
          </p:nvPr>
        </p:nvSpPr>
        <p:spPr>
          <a:xfrm>
            <a:off x="917575" y="895051"/>
            <a:ext cx="4835953" cy="3086106"/>
          </a:xfrm>
        </p:spPr>
        <p:txBody>
          <a:bodyPr/>
          <a:lstStyle/>
          <a:p>
            <a:r>
              <a:rPr lang="en-US" sz="3200" dirty="0"/>
              <a:t>Making the best use of your land – farmer perspectives </a:t>
            </a:r>
            <a:br>
              <a:rPr lang="en-US" sz="3200" dirty="0"/>
            </a:br>
            <a:br>
              <a:rPr lang="en-US" sz="3200" dirty="0"/>
            </a:br>
            <a:r>
              <a:rPr lang="en-US" sz="1600" dirty="0"/>
              <a:t>Denise Walton, Sophie Mott, Hywel Morgan</a:t>
            </a:r>
            <a:endParaRPr lang="en-US" sz="3200" dirty="0"/>
          </a:p>
        </p:txBody>
      </p:sp>
    </p:spTree>
    <p:extLst>
      <p:ext uri="{BB962C8B-B14F-4D97-AF65-F5344CB8AC3E}">
        <p14:creationId xmlns:p14="http://schemas.microsoft.com/office/powerpoint/2010/main" val="816697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0BDCE971-E589-A702-B40C-AB86E85430E4}"/>
              </a:ext>
            </a:extLst>
          </p:cNvPr>
          <p:cNvSpPr>
            <a:spLocks noGrp="1"/>
          </p:cNvSpPr>
          <p:nvPr>
            <p:ph type="ftr" sz="quarter" idx="10"/>
          </p:nvPr>
        </p:nvSpPr>
        <p:spPr/>
        <p:txBody>
          <a:bodyPr/>
          <a:lstStyle/>
          <a:p>
            <a:r>
              <a:rPr lang="en-GB"/>
              <a:t>ORFC 2023: Making the best use of our land</a:t>
            </a:r>
            <a:endParaRPr lang="en-GB" dirty="0"/>
          </a:p>
        </p:txBody>
      </p:sp>
      <p:sp>
        <p:nvSpPr>
          <p:cNvPr id="11" name="Title 10">
            <a:extLst>
              <a:ext uri="{FF2B5EF4-FFF2-40B4-BE49-F238E27FC236}">
                <a16:creationId xmlns:a16="http://schemas.microsoft.com/office/drawing/2014/main" id="{E087AB94-3A6C-86E4-D13E-AD35168EE05E}"/>
              </a:ext>
            </a:extLst>
          </p:cNvPr>
          <p:cNvSpPr>
            <a:spLocks noGrp="1"/>
          </p:cNvSpPr>
          <p:nvPr>
            <p:ph type="ctrTitle"/>
          </p:nvPr>
        </p:nvSpPr>
        <p:spPr/>
        <p:txBody>
          <a:bodyPr/>
          <a:lstStyle/>
          <a:p>
            <a:r>
              <a:rPr lang="en-US" dirty="0"/>
              <a:t>We want to hear from you</a:t>
            </a:r>
          </a:p>
        </p:txBody>
      </p:sp>
      <p:sp>
        <p:nvSpPr>
          <p:cNvPr id="10" name="Slide Number Placeholder 9">
            <a:extLst>
              <a:ext uri="{FF2B5EF4-FFF2-40B4-BE49-F238E27FC236}">
                <a16:creationId xmlns:a16="http://schemas.microsoft.com/office/drawing/2014/main" id="{FF6D58F4-4F14-DD59-C81C-F14E9DF06E6B}"/>
              </a:ext>
            </a:extLst>
          </p:cNvPr>
          <p:cNvSpPr>
            <a:spLocks noGrp="1"/>
          </p:cNvSpPr>
          <p:nvPr>
            <p:ph type="sldNum" sz="quarter" idx="11"/>
          </p:nvPr>
        </p:nvSpPr>
        <p:spPr/>
        <p:txBody>
          <a:bodyPr/>
          <a:lstStyle/>
          <a:p>
            <a:fld id="{6139BFAE-67AB-46BF-8C52-659FB5DFC59A}" type="slidenum">
              <a:rPr lang="en-GB" smtClean="0"/>
              <a:pPr/>
              <a:t>9</a:t>
            </a:fld>
            <a:endParaRPr lang="en-GB" dirty="0"/>
          </a:p>
        </p:txBody>
      </p:sp>
      <p:sp>
        <p:nvSpPr>
          <p:cNvPr id="4" name="Text Placeholder 3">
            <a:extLst>
              <a:ext uri="{FF2B5EF4-FFF2-40B4-BE49-F238E27FC236}">
                <a16:creationId xmlns:a16="http://schemas.microsoft.com/office/drawing/2014/main" id="{4C866473-9899-AE05-47C5-5E6B5F30667D}"/>
              </a:ext>
            </a:extLst>
          </p:cNvPr>
          <p:cNvSpPr>
            <a:spLocks noGrp="1"/>
          </p:cNvSpPr>
          <p:nvPr>
            <p:ph type="body" sz="quarter" idx="4294967295"/>
          </p:nvPr>
        </p:nvSpPr>
        <p:spPr>
          <a:xfrm>
            <a:off x="1026452" y="2801491"/>
            <a:ext cx="4733925" cy="2328863"/>
          </a:xfrm>
        </p:spPr>
        <p:txBody>
          <a:bodyPr/>
          <a:lstStyle/>
          <a:p>
            <a:pPr marL="0" indent="0">
              <a:buNone/>
            </a:pPr>
            <a:endParaRPr lang="en-US" dirty="0"/>
          </a:p>
        </p:txBody>
      </p:sp>
    </p:spTree>
    <p:extLst>
      <p:ext uri="{BB962C8B-B14F-4D97-AF65-F5344CB8AC3E}">
        <p14:creationId xmlns:p14="http://schemas.microsoft.com/office/powerpoint/2010/main" val="1652800417"/>
      </p:ext>
    </p:extLst>
  </p:cSld>
  <p:clrMapOvr>
    <a:masterClrMapping/>
  </p:clrMapOvr>
</p:sld>
</file>

<file path=ppt/theme/theme1.xml><?xml version="1.0" encoding="utf-8"?>
<a:theme xmlns:a="http://schemas.openxmlformats.org/drawingml/2006/main" name="RSPB">
  <a:themeElements>
    <a:clrScheme name="RSPB">
      <a:dk1>
        <a:srgbClr val="000000"/>
      </a:dk1>
      <a:lt1>
        <a:srgbClr val="FFFFFF"/>
      </a:lt1>
      <a:dk2>
        <a:srgbClr val="144650"/>
      </a:dk2>
      <a:lt2>
        <a:srgbClr val="DDDDDD"/>
      </a:lt2>
      <a:accent1>
        <a:srgbClr val="64BE2C"/>
      </a:accent1>
      <a:accent2>
        <a:srgbClr val="009BFF"/>
      </a:accent2>
      <a:accent3>
        <a:srgbClr val="144650"/>
      </a:accent3>
      <a:accent4>
        <a:srgbClr val="A06E3C"/>
      </a:accent4>
      <a:accent5>
        <a:srgbClr val="FFEA97"/>
      </a:accent5>
      <a:accent6>
        <a:srgbClr val="F5B1B6"/>
      </a:accent6>
      <a:hlink>
        <a:srgbClr val="009BFF"/>
      </a:hlink>
      <a:folHlink>
        <a:srgbClr val="009BFF"/>
      </a:folHlink>
    </a:clrScheme>
    <a:fontScheme name="RSPB">
      <a:majorFont>
        <a:latin typeface="Constant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and">
      <a:srgbClr val="D0C8AB"/>
    </a:custClr>
    <a:custClr name="Light Green">
      <a:srgbClr val="BEE1AF"/>
    </a:custClr>
    <a:custClr name="Spring Green">
      <a:srgbClr val="B7E150"/>
    </a:custClr>
    <a:custClr name="Tan">
      <a:srgbClr val="A06E3C"/>
    </a:custClr>
    <a:custClr name="Slate">
      <a:srgbClr val="808589"/>
    </a:custClr>
    <a:custClr name="BLANK">
      <a:srgbClr val="FFFFFF"/>
    </a:custClr>
    <a:custClr name="BLANK">
      <a:srgbClr val="FFFFFF"/>
    </a:custClr>
    <a:custClr name="BLANK">
      <a:srgbClr val="FFFFFF"/>
    </a:custClr>
    <a:custClr name="BLANK">
      <a:srgbClr val="FFFFFF"/>
    </a:custClr>
    <a:custClr name="BLANK">
      <a:srgbClr val="FFFFFF"/>
    </a:custClr>
    <a:custClr name="Lilac">
      <a:srgbClr val="9DB9E3"/>
    </a:custClr>
    <a:custClr name="Deep Blue">
      <a:srgbClr val="3A5091"/>
    </a:custClr>
    <a:custClr name="Aquamarine">
      <a:srgbClr val="55CFCF"/>
    </a:custClr>
    <a:custClr name="Dusty Blue">
      <a:srgbClr val="2893C8"/>
    </a:custClr>
    <a:custClr name="Teal">
      <a:srgbClr val="008287"/>
    </a:custClr>
    <a:custClr name="BLANK">
      <a:srgbClr val="FFFFFF"/>
    </a:custClr>
    <a:custClr name="BLANK">
      <a:srgbClr val="FFFFFF"/>
    </a:custClr>
    <a:custClr name="BLANK">
      <a:srgbClr val="FFFFFF"/>
    </a:custClr>
    <a:custClr name="BLANK">
      <a:srgbClr val="FFFFFF"/>
    </a:custClr>
    <a:custClr name="BLANK">
      <a:srgbClr val="FFFFFF"/>
    </a:custClr>
    <a:custClr name="Light Blue">
      <a:srgbClr val="A4D9ED"/>
    </a:custClr>
    <a:custClr name="Soft Yellow">
      <a:srgbClr val="FFEA97"/>
    </a:custClr>
    <a:custClr name="Amber">
      <a:srgbClr val="FAB957"/>
    </a:custClr>
    <a:custClr name="Dusty Pink">
      <a:srgbClr val="F5B1B6"/>
    </a:custClr>
    <a:custClr name="Soft Grey">
      <a:srgbClr val="DDDDDD"/>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RSPB Presentation.potx" id="{42A4B8AC-66CC-40A9-8CF0-6E80847E39DE}" vid="{CF1ADFCD-10A3-4699-8870-8DF67FA153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RSPB Presentation</Template>
  <TotalTime>1164</TotalTime>
  <Words>1364</Words>
  <Application>Microsoft Macintosh PowerPoint</Application>
  <PresentationFormat>Widescreen</PresentationFormat>
  <Paragraphs>102</Paragraphs>
  <Slides>11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Consolas</vt:lpstr>
      <vt:lpstr>Constantia</vt:lpstr>
      <vt:lpstr>Segoe UI</vt:lpstr>
      <vt:lpstr>verdana</vt:lpstr>
      <vt:lpstr>verdana</vt:lpstr>
      <vt:lpstr>RSPB</vt:lpstr>
      <vt:lpstr>Making the best use of our land – what's the right choice for your farm in the transition to a nature positive, net zero, good food future?</vt:lpstr>
      <vt:lpstr>Introduction</vt:lpstr>
      <vt:lpstr>Understanding how we make the best use of our land?</vt:lpstr>
      <vt:lpstr>What we found</vt:lpstr>
      <vt:lpstr>Introduction to land use frameworks</vt:lpstr>
      <vt:lpstr>A National Land Use Framework</vt:lpstr>
      <vt:lpstr>Farmer thoughts on land use strategies</vt:lpstr>
      <vt:lpstr>Making the best use of your land – farmer perspectives   Denise Walton, Sophie Mott, Hywel Morgan</vt:lpstr>
      <vt:lpstr>We want to hear from you</vt:lpstr>
      <vt:lpstr>Questions</vt:lpstr>
      <vt:lpstr>Keep in touch  Farming newsletter info for follow up resource pack, etc Other contact info/ways to stay engaged</vt:lpstr>
    </vt:vector>
  </TitlesOfParts>
  <Company>The Royal Society for the Protection of Birds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Pagett</dc:creator>
  <cp:lastModifiedBy>Ted Roberts</cp:lastModifiedBy>
  <cp:revision>33</cp:revision>
  <cp:lastPrinted>2022-04-11T09:52:42Z</cp:lastPrinted>
  <dcterms:created xsi:type="dcterms:W3CDTF">2022-05-05T15:44:31Z</dcterms:created>
  <dcterms:modified xsi:type="dcterms:W3CDTF">2023-01-27T13:25:01Z</dcterms:modified>
</cp:coreProperties>
</file>