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352" r:id="rId3"/>
    <p:sldId id="266" r:id="rId4"/>
    <p:sldId id="258" r:id="rId5"/>
    <p:sldId id="270" r:id="rId6"/>
    <p:sldId id="275" r:id="rId7"/>
    <p:sldId id="283" r:id="rId8"/>
    <p:sldId id="261" r:id="rId9"/>
    <p:sldId id="317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7" r:id="rId18"/>
    <p:sldId id="362" r:id="rId19"/>
    <p:sldId id="366" r:id="rId20"/>
    <p:sldId id="363" r:id="rId21"/>
    <p:sldId id="364" r:id="rId22"/>
    <p:sldId id="365" r:id="rId23"/>
    <p:sldId id="368" r:id="rId24"/>
    <p:sldId id="369" r:id="rId25"/>
    <p:sldId id="373" r:id="rId26"/>
    <p:sldId id="3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2E8"/>
    <a:srgbClr val="2E3C37"/>
    <a:srgbClr val="0808FF"/>
    <a:srgbClr val="FE95DF"/>
    <a:srgbClr val="FF99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8E0EA-BEDA-40E8-83BF-9DA94E2843B9}" v="105" dt="2023-01-04T14:55:59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Jowett" userId="b901e2c9-df88-40d1-a40a-28425634fa16" providerId="ADAL" clId="{C668E0EA-BEDA-40E8-83BF-9DA94E2843B9}"/>
    <pc:docChg chg="undo custSel addSld delSld modSld sldOrd">
      <pc:chgData name="Kelly Jowett" userId="b901e2c9-df88-40d1-a40a-28425634fa16" providerId="ADAL" clId="{C668E0EA-BEDA-40E8-83BF-9DA94E2843B9}" dt="2023-01-04T14:56:57.870" v="693" actId="1076"/>
      <pc:docMkLst>
        <pc:docMk/>
      </pc:docMkLst>
      <pc:sldChg chg="addSp delSp modSp mod">
        <pc:chgData name="Kelly Jowett" userId="b901e2c9-df88-40d1-a40a-28425634fa16" providerId="ADAL" clId="{C668E0EA-BEDA-40E8-83BF-9DA94E2843B9}" dt="2023-01-04T11:45:23.242" v="126" actId="1076"/>
        <pc:sldMkLst>
          <pc:docMk/>
          <pc:sldMk cId="3780968865" sldId="256"/>
        </pc:sldMkLst>
        <pc:spChg chg="mod">
          <ac:chgData name="Kelly Jowett" userId="b901e2c9-df88-40d1-a40a-28425634fa16" providerId="ADAL" clId="{C668E0EA-BEDA-40E8-83BF-9DA94E2843B9}" dt="2023-01-04T11:43:51.074" v="111" actId="1076"/>
          <ac:spMkLst>
            <pc:docMk/>
            <pc:sldMk cId="3780968865" sldId="256"/>
            <ac:spMk id="2" creationId="{73DA70B2-6D07-46CC-B191-5C429B0C55DF}"/>
          </ac:spMkLst>
        </pc:spChg>
        <pc:spChg chg="mod">
          <ac:chgData name="Kelly Jowett" userId="b901e2c9-df88-40d1-a40a-28425634fa16" providerId="ADAL" clId="{C668E0EA-BEDA-40E8-83BF-9DA94E2843B9}" dt="2023-01-04T11:42:24.987" v="38" actId="120"/>
          <ac:spMkLst>
            <pc:docMk/>
            <pc:sldMk cId="3780968865" sldId="256"/>
            <ac:spMk id="3" creationId="{4859BCCE-8BA0-4D6D-879D-6FA6EB69754E}"/>
          </ac:spMkLst>
        </pc:spChg>
        <pc:picChg chg="add mod">
          <ac:chgData name="Kelly Jowett" userId="b901e2c9-df88-40d1-a40a-28425634fa16" providerId="ADAL" clId="{C668E0EA-BEDA-40E8-83BF-9DA94E2843B9}" dt="2023-01-04T11:45:23.242" v="126" actId="1076"/>
          <ac:picMkLst>
            <pc:docMk/>
            <pc:sldMk cId="3780968865" sldId="256"/>
            <ac:picMk id="5" creationId="{B2031249-DE63-4C77-B6D8-C02787A3D3E1}"/>
          </ac:picMkLst>
        </pc:picChg>
        <pc:picChg chg="add mod">
          <ac:chgData name="Kelly Jowett" userId="b901e2c9-df88-40d1-a40a-28425634fa16" providerId="ADAL" clId="{C668E0EA-BEDA-40E8-83BF-9DA94E2843B9}" dt="2023-01-04T11:45:21.850" v="125" actId="1076"/>
          <ac:picMkLst>
            <pc:docMk/>
            <pc:sldMk cId="3780968865" sldId="256"/>
            <ac:picMk id="7" creationId="{0E5C3225-9F46-4B1F-84E3-CAFB4725A936}"/>
          </ac:picMkLst>
        </pc:picChg>
        <pc:picChg chg="del">
          <ac:chgData name="Kelly Jowett" userId="b901e2c9-df88-40d1-a40a-28425634fa16" providerId="ADAL" clId="{C668E0EA-BEDA-40E8-83BF-9DA94E2843B9}" dt="2023-01-04T11:45:02.810" v="118" actId="478"/>
          <ac:picMkLst>
            <pc:docMk/>
            <pc:sldMk cId="3780968865" sldId="256"/>
            <ac:picMk id="13" creationId="{508B20BA-8F1A-4C56-95B5-F32A06ECB680}"/>
          </ac:picMkLst>
        </pc:picChg>
        <pc:picChg chg="del">
          <ac:chgData name="Kelly Jowett" userId="b901e2c9-df88-40d1-a40a-28425634fa16" providerId="ADAL" clId="{C668E0EA-BEDA-40E8-83BF-9DA94E2843B9}" dt="2023-01-04T11:44:09.668" v="112" actId="478"/>
          <ac:picMkLst>
            <pc:docMk/>
            <pc:sldMk cId="3780968865" sldId="256"/>
            <ac:picMk id="28" creationId="{848303F1-C153-443D-A686-C889231D6E85}"/>
          </ac:picMkLst>
        </pc:picChg>
      </pc:sldChg>
      <pc:sldChg chg="del">
        <pc:chgData name="Kelly Jowett" userId="b901e2c9-df88-40d1-a40a-28425634fa16" providerId="ADAL" clId="{C668E0EA-BEDA-40E8-83BF-9DA94E2843B9}" dt="2023-01-04T11:38:47.424" v="1" actId="47"/>
        <pc:sldMkLst>
          <pc:docMk/>
          <pc:sldMk cId="2736264175" sldId="265"/>
        </pc:sldMkLst>
      </pc:sldChg>
      <pc:sldChg chg="del">
        <pc:chgData name="Kelly Jowett" userId="b901e2c9-df88-40d1-a40a-28425634fa16" providerId="ADAL" clId="{C668E0EA-BEDA-40E8-83BF-9DA94E2843B9}" dt="2023-01-04T11:40:29.298" v="16" actId="47"/>
        <pc:sldMkLst>
          <pc:docMk/>
          <pc:sldMk cId="4258419971" sldId="274"/>
        </pc:sldMkLst>
      </pc:sldChg>
      <pc:sldChg chg="del">
        <pc:chgData name="Kelly Jowett" userId="b901e2c9-df88-40d1-a40a-28425634fa16" providerId="ADAL" clId="{C668E0EA-BEDA-40E8-83BF-9DA94E2843B9}" dt="2023-01-04T11:39:17.384" v="6" actId="47"/>
        <pc:sldMkLst>
          <pc:docMk/>
          <pc:sldMk cId="3196556253" sldId="304"/>
        </pc:sldMkLst>
      </pc:sldChg>
      <pc:sldChg chg="del">
        <pc:chgData name="Kelly Jowett" userId="b901e2c9-df88-40d1-a40a-28425634fa16" providerId="ADAL" clId="{C668E0EA-BEDA-40E8-83BF-9DA94E2843B9}" dt="2023-01-04T11:39:12.693" v="3" actId="47"/>
        <pc:sldMkLst>
          <pc:docMk/>
          <pc:sldMk cId="2291168657" sldId="305"/>
        </pc:sldMkLst>
      </pc:sldChg>
      <pc:sldChg chg="del">
        <pc:chgData name="Kelly Jowett" userId="b901e2c9-df88-40d1-a40a-28425634fa16" providerId="ADAL" clId="{C668E0EA-BEDA-40E8-83BF-9DA94E2843B9}" dt="2023-01-04T11:38:46.020" v="0" actId="47"/>
        <pc:sldMkLst>
          <pc:docMk/>
          <pc:sldMk cId="1377530953" sldId="310"/>
        </pc:sldMkLst>
      </pc:sldChg>
      <pc:sldChg chg="del">
        <pc:chgData name="Kelly Jowett" userId="b901e2c9-df88-40d1-a40a-28425634fa16" providerId="ADAL" clId="{C668E0EA-BEDA-40E8-83BF-9DA94E2843B9}" dt="2023-01-04T11:39:16.421" v="5" actId="47"/>
        <pc:sldMkLst>
          <pc:docMk/>
          <pc:sldMk cId="1401403225" sldId="311"/>
        </pc:sldMkLst>
      </pc:sldChg>
      <pc:sldChg chg="del">
        <pc:chgData name="Kelly Jowett" userId="b901e2c9-df88-40d1-a40a-28425634fa16" providerId="ADAL" clId="{C668E0EA-BEDA-40E8-83BF-9DA94E2843B9}" dt="2023-01-04T11:39:19.110" v="8" actId="47"/>
        <pc:sldMkLst>
          <pc:docMk/>
          <pc:sldMk cId="500801946" sldId="314"/>
        </pc:sldMkLst>
      </pc:sldChg>
      <pc:sldChg chg="del">
        <pc:chgData name="Kelly Jowett" userId="b901e2c9-df88-40d1-a40a-28425634fa16" providerId="ADAL" clId="{C668E0EA-BEDA-40E8-83BF-9DA94E2843B9}" dt="2023-01-04T11:39:24.253" v="12" actId="47"/>
        <pc:sldMkLst>
          <pc:docMk/>
          <pc:sldMk cId="812910899" sldId="316"/>
        </pc:sldMkLst>
      </pc:sldChg>
      <pc:sldChg chg="del">
        <pc:chgData name="Kelly Jowett" userId="b901e2c9-df88-40d1-a40a-28425634fa16" providerId="ADAL" clId="{C668E0EA-BEDA-40E8-83BF-9DA94E2843B9}" dt="2023-01-04T11:39:18.053" v="7" actId="47"/>
        <pc:sldMkLst>
          <pc:docMk/>
          <pc:sldMk cId="1624394220" sldId="335"/>
        </pc:sldMkLst>
      </pc:sldChg>
      <pc:sldChg chg="del">
        <pc:chgData name="Kelly Jowett" userId="b901e2c9-df88-40d1-a40a-28425634fa16" providerId="ADAL" clId="{C668E0EA-BEDA-40E8-83BF-9DA94E2843B9}" dt="2023-01-04T11:39:20.732" v="10" actId="47"/>
        <pc:sldMkLst>
          <pc:docMk/>
          <pc:sldMk cId="341089385" sldId="337"/>
        </pc:sldMkLst>
      </pc:sldChg>
      <pc:sldChg chg="del">
        <pc:chgData name="Kelly Jowett" userId="b901e2c9-df88-40d1-a40a-28425634fa16" providerId="ADAL" clId="{C668E0EA-BEDA-40E8-83BF-9DA94E2843B9}" dt="2023-01-04T11:39:19.930" v="9" actId="47"/>
        <pc:sldMkLst>
          <pc:docMk/>
          <pc:sldMk cId="169552376" sldId="343"/>
        </pc:sldMkLst>
      </pc:sldChg>
      <pc:sldChg chg="del">
        <pc:chgData name="Kelly Jowett" userId="b901e2c9-df88-40d1-a40a-28425634fa16" providerId="ADAL" clId="{C668E0EA-BEDA-40E8-83BF-9DA94E2843B9}" dt="2023-01-04T11:39:40.563" v="13" actId="47"/>
        <pc:sldMkLst>
          <pc:docMk/>
          <pc:sldMk cId="2842292669" sldId="346"/>
        </pc:sldMkLst>
      </pc:sldChg>
      <pc:sldChg chg="del">
        <pc:chgData name="Kelly Jowett" userId="b901e2c9-df88-40d1-a40a-28425634fa16" providerId="ADAL" clId="{C668E0EA-BEDA-40E8-83BF-9DA94E2843B9}" dt="2023-01-04T11:39:21.495" v="11" actId="47"/>
        <pc:sldMkLst>
          <pc:docMk/>
          <pc:sldMk cId="988925568" sldId="349"/>
        </pc:sldMkLst>
      </pc:sldChg>
      <pc:sldChg chg="del">
        <pc:chgData name="Kelly Jowett" userId="b901e2c9-df88-40d1-a40a-28425634fa16" providerId="ADAL" clId="{C668E0EA-BEDA-40E8-83BF-9DA94E2843B9}" dt="2023-01-04T11:38:49.241" v="2" actId="47"/>
        <pc:sldMkLst>
          <pc:docMk/>
          <pc:sldMk cId="2521114761" sldId="353"/>
        </pc:sldMkLst>
      </pc:sldChg>
      <pc:sldChg chg="del">
        <pc:chgData name="Kelly Jowett" userId="b901e2c9-df88-40d1-a40a-28425634fa16" providerId="ADAL" clId="{C668E0EA-BEDA-40E8-83BF-9DA94E2843B9}" dt="2023-01-04T11:39:14.051" v="4" actId="47"/>
        <pc:sldMkLst>
          <pc:docMk/>
          <pc:sldMk cId="1425270731" sldId="354"/>
        </pc:sldMkLst>
      </pc:sldChg>
      <pc:sldChg chg="addSp modSp new mod modAnim">
        <pc:chgData name="Kelly Jowett" userId="b901e2c9-df88-40d1-a40a-28425634fa16" providerId="ADAL" clId="{C668E0EA-BEDA-40E8-83BF-9DA94E2843B9}" dt="2023-01-04T12:29:47.200" v="173"/>
        <pc:sldMkLst>
          <pc:docMk/>
          <pc:sldMk cId="757077192" sldId="357"/>
        </pc:sldMkLst>
        <pc:spChg chg="add mod">
          <ac:chgData name="Kelly Jowett" userId="b901e2c9-df88-40d1-a40a-28425634fa16" providerId="ADAL" clId="{C668E0EA-BEDA-40E8-83BF-9DA94E2843B9}" dt="2023-01-04T12:29:21.122" v="172" actId="403"/>
          <ac:spMkLst>
            <pc:docMk/>
            <pc:sldMk cId="757077192" sldId="357"/>
            <ac:spMk id="3" creationId="{4664A94D-0525-4DE6-88C9-768D55DB33AD}"/>
          </ac:spMkLst>
        </pc:spChg>
        <pc:picChg chg="add mod">
          <ac:chgData name="Kelly Jowett" userId="b901e2c9-df88-40d1-a40a-28425634fa16" providerId="ADAL" clId="{C668E0EA-BEDA-40E8-83BF-9DA94E2843B9}" dt="2023-01-04T12:28:37.631" v="130" actId="1076"/>
          <ac:picMkLst>
            <pc:docMk/>
            <pc:sldMk cId="757077192" sldId="357"/>
            <ac:picMk id="2" creationId="{01DAA1D0-F0E7-46E2-8ECF-AC724025A2F6}"/>
          </ac:picMkLst>
        </pc:picChg>
      </pc:sldChg>
      <pc:sldChg chg="del">
        <pc:chgData name="Kelly Jowett" userId="b901e2c9-df88-40d1-a40a-28425634fa16" providerId="ADAL" clId="{C668E0EA-BEDA-40E8-83BF-9DA94E2843B9}" dt="2023-01-04T11:40:24.697" v="15" actId="47"/>
        <pc:sldMkLst>
          <pc:docMk/>
          <pc:sldMk cId="3047016813" sldId="357"/>
        </pc:sldMkLst>
      </pc:sldChg>
      <pc:sldChg chg="addSp modSp new mod">
        <pc:chgData name="Kelly Jowett" userId="b901e2c9-df88-40d1-a40a-28425634fa16" providerId="ADAL" clId="{C668E0EA-BEDA-40E8-83BF-9DA94E2843B9}" dt="2023-01-04T12:47:59.481" v="311" actId="688"/>
        <pc:sldMkLst>
          <pc:docMk/>
          <pc:sldMk cId="4274623379" sldId="358"/>
        </pc:sldMkLst>
        <pc:picChg chg="add mod">
          <ac:chgData name="Kelly Jowett" userId="b901e2c9-df88-40d1-a40a-28425634fa16" providerId="ADAL" clId="{C668E0EA-BEDA-40E8-83BF-9DA94E2843B9}" dt="2023-01-04T12:47:59.481" v="311" actId="688"/>
          <ac:picMkLst>
            <pc:docMk/>
            <pc:sldMk cId="4274623379" sldId="358"/>
            <ac:picMk id="2" creationId="{A4C4708C-9D4B-4B3D-B038-F33CD3D5452E}"/>
          </ac:picMkLst>
        </pc:picChg>
      </pc:sldChg>
      <pc:sldChg chg="del">
        <pc:chgData name="Kelly Jowett" userId="b901e2c9-df88-40d1-a40a-28425634fa16" providerId="ADAL" clId="{C668E0EA-BEDA-40E8-83BF-9DA94E2843B9}" dt="2023-01-04T11:39:43.238" v="14" actId="47"/>
        <pc:sldMkLst>
          <pc:docMk/>
          <pc:sldMk cId="1815049192" sldId="359"/>
        </pc:sldMkLst>
      </pc:sldChg>
      <pc:sldChg chg="addSp modSp new">
        <pc:chgData name="Kelly Jowett" userId="b901e2c9-df88-40d1-a40a-28425634fa16" providerId="ADAL" clId="{C668E0EA-BEDA-40E8-83BF-9DA94E2843B9}" dt="2023-01-04T12:48:56.312" v="316" actId="14100"/>
        <pc:sldMkLst>
          <pc:docMk/>
          <pc:sldMk cId="3899980581" sldId="359"/>
        </pc:sldMkLst>
        <pc:picChg chg="add mod">
          <ac:chgData name="Kelly Jowett" userId="b901e2c9-df88-40d1-a40a-28425634fa16" providerId="ADAL" clId="{C668E0EA-BEDA-40E8-83BF-9DA94E2843B9}" dt="2023-01-04T12:48:56.312" v="316" actId="14100"/>
          <ac:picMkLst>
            <pc:docMk/>
            <pc:sldMk cId="3899980581" sldId="359"/>
            <ac:picMk id="1026" creationId="{D0A9E659-FC5E-4F32-8829-9DC7249782BC}"/>
          </ac:picMkLst>
        </pc:picChg>
      </pc:sldChg>
      <pc:sldChg chg="addSp modSp new">
        <pc:chgData name="Kelly Jowett" userId="b901e2c9-df88-40d1-a40a-28425634fa16" providerId="ADAL" clId="{C668E0EA-BEDA-40E8-83BF-9DA94E2843B9}" dt="2023-01-04T12:50:00.441" v="320" actId="14100"/>
        <pc:sldMkLst>
          <pc:docMk/>
          <pc:sldMk cId="1964363184" sldId="360"/>
        </pc:sldMkLst>
        <pc:picChg chg="add mod">
          <ac:chgData name="Kelly Jowett" userId="b901e2c9-df88-40d1-a40a-28425634fa16" providerId="ADAL" clId="{C668E0EA-BEDA-40E8-83BF-9DA94E2843B9}" dt="2023-01-04T12:50:00.441" v="320" actId="14100"/>
          <ac:picMkLst>
            <pc:docMk/>
            <pc:sldMk cId="1964363184" sldId="360"/>
            <ac:picMk id="2050" creationId="{949338FB-914B-48C5-AFBB-6AE134EE7F67}"/>
          </ac:picMkLst>
        </pc:picChg>
      </pc:sldChg>
      <pc:sldChg chg="addSp modSp new">
        <pc:chgData name="Kelly Jowett" userId="b901e2c9-df88-40d1-a40a-28425634fa16" providerId="ADAL" clId="{C668E0EA-BEDA-40E8-83BF-9DA94E2843B9}" dt="2023-01-04T12:51:43.617" v="324" actId="14100"/>
        <pc:sldMkLst>
          <pc:docMk/>
          <pc:sldMk cId="3331787400" sldId="361"/>
        </pc:sldMkLst>
        <pc:picChg chg="add mod">
          <ac:chgData name="Kelly Jowett" userId="b901e2c9-df88-40d1-a40a-28425634fa16" providerId="ADAL" clId="{C668E0EA-BEDA-40E8-83BF-9DA94E2843B9}" dt="2023-01-04T12:51:43.617" v="324" actId="14100"/>
          <ac:picMkLst>
            <pc:docMk/>
            <pc:sldMk cId="3331787400" sldId="361"/>
            <ac:picMk id="3074" creationId="{9B2AA3F9-EBA0-4C6B-B2C5-27C67252F105}"/>
          </ac:picMkLst>
        </pc:picChg>
      </pc:sldChg>
      <pc:sldChg chg="modSp add mod ord">
        <pc:chgData name="Kelly Jowett" userId="b901e2c9-df88-40d1-a40a-28425634fa16" providerId="ADAL" clId="{C668E0EA-BEDA-40E8-83BF-9DA94E2843B9}" dt="2023-01-04T12:38:22.662" v="234" actId="20577"/>
        <pc:sldMkLst>
          <pc:docMk/>
          <pc:sldMk cId="1000212780" sldId="362"/>
        </pc:sldMkLst>
        <pc:spChg chg="mod">
          <ac:chgData name="Kelly Jowett" userId="b901e2c9-df88-40d1-a40a-28425634fa16" providerId="ADAL" clId="{C668E0EA-BEDA-40E8-83BF-9DA94E2843B9}" dt="2023-01-04T12:38:22.662" v="234" actId="20577"/>
          <ac:spMkLst>
            <pc:docMk/>
            <pc:sldMk cId="1000212780" sldId="362"/>
            <ac:spMk id="3" creationId="{4664A94D-0525-4DE6-88C9-768D55DB33AD}"/>
          </ac:spMkLst>
        </pc:spChg>
      </pc:sldChg>
      <pc:sldChg chg="addSp modSp new mod setBg modAnim">
        <pc:chgData name="Kelly Jowett" userId="b901e2c9-df88-40d1-a40a-28425634fa16" providerId="ADAL" clId="{C668E0EA-BEDA-40E8-83BF-9DA94E2843B9}" dt="2023-01-04T13:52:12.776" v="379" actId="20577"/>
        <pc:sldMkLst>
          <pc:docMk/>
          <pc:sldMk cId="105798505" sldId="363"/>
        </pc:sldMkLst>
        <pc:spChg chg="add mod">
          <ac:chgData name="Kelly Jowett" userId="b901e2c9-df88-40d1-a40a-28425634fa16" providerId="ADAL" clId="{C668E0EA-BEDA-40E8-83BF-9DA94E2843B9}" dt="2023-01-04T12:55:19.318" v="345" actId="208"/>
          <ac:spMkLst>
            <pc:docMk/>
            <pc:sldMk cId="105798505" sldId="363"/>
            <ac:spMk id="3" creationId="{AF81F743-9D82-4F00-BFD3-1128BE5E5E92}"/>
          </ac:spMkLst>
        </pc:spChg>
        <pc:spChg chg="add mod">
          <ac:chgData name="Kelly Jowett" userId="b901e2c9-df88-40d1-a40a-28425634fa16" providerId="ADAL" clId="{C668E0EA-BEDA-40E8-83BF-9DA94E2843B9}" dt="2023-01-04T13:52:12.776" v="379" actId="20577"/>
          <ac:spMkLst>
            <pc:docMk/>
            <pc:sldMk cId="105798505" sldId="363"/>
            <ac:spMk id="4" creationId="{E99FCF9F-20C3-467A-B2EE-A500B1669235}"/>
          </ac:spMkLst>
        </pc:spChg>
        <pc:spChg chg="add mod">
          <ac:chgData name="Kelly Jowett" userId="b901e2c9-df88-40d1-a40a-28425634fa16" providerId="ADAL" clId="{C668E0EA-BEDA-40E8-83BF-9DA94E2843B9}" dt="2023-01-04T13:51:24.478" v="366" actId="693"/>
          <ac:spMkLst>
            <pc:docMk/>
            <pc:sldMk cId="105798505" sldId="363"/>
            <ac:spMk id="5" creationId="{A439D081-A234-4599-9ABB-7DB223FB7E3C}"/>
          </ac:spMkLst>
        </pc:spChg>
        <pc:picChg chg="add mod">
          <ac:chgData name="Kelly Jowett" userId="b901e2c9-df88-40d1-a40a-28425634fa16" providerId="ADAL" clId="{C668E0EA-BEDA-40E8-83BF-9DA94E2843B9}" dt="2023-01-04T12:54:46.046" v="341" actId="26606"/>
          <ac:picMkLst>
            <pc:docMk/>
            <pc:sldMk cId="105798505" sldId="363"/>
            <ac:picMk id="2" creationId="{73874D7E-DE54-4BCA-B91E-EEC991489D81}"/>
          </ac:picMkLst>
        </pc:picChg>
      </pc:sldChg>
      <pc:sldChg chg="addSp delSp modSp new mod modAnim">
        <pc:chgData name="Kelly Jowett" userId="b901e2c9-df88-40d1-a40a-28425634fa16" providerId="ADAL" clId="{C668E0EA-BEDA-40E8-83BF-9DA94E2843B9}" dt="2023-01-04T14:07:38.347" v="439"/>
        <pc:sldMkLst>
          <pc:docMk/>
          <pc:sldMk cId="2644576498" sldId="364"/>
        </pc:sldMkLst>
        <pc:spChg chg="add del">
          <ac:chgData name="Kelly Jowett" userId="b901e2c9-df88-40d1-a40a-28425634fa16" providerId="ADAL" clId="{C668E0EA-BEDA-40E8-83BF-9DA94E2843B9}" dt="2023-01-04T13:49:00.246" v="347" actId="478"/>
          <ac:spMkLst>
            <pc:docMk/>
            <pc:sldMk cId="2644576498" sldId="364"/>
            <ac:spMk id="2" creationId="{3F7EC0D3-17C4-4B46-9550-38C67D4F9198}"/>
          </ac:spMkLst>
        </pc:spChg>
        <pc:spChg chg="add mod">
          <ac:chgData name="Kelly Jowett" userId="b901e2c9-df88-40d1-a40a-28425634fa16" providerId="ADAL" clId="{C668E0EA-BEDA-40E8-83BF-9DA94E2843B9}" dt="2023-01-04T14:04:16.753" v="425" actId="207"/>
          <ac:spMkLst>
            <pc:docMk/>
            <pc:sldMk cId="2644576498" sldId="364"/>
            <ac:spMk id="7" creationId="{CC06347D-C9AD-4B9D-97E4-15E00B0F40E1}"/>
          </ac:spMkLst>
        </pc:spChg>
        <pc:picChg chg="add mod modCrop">
          <ac:chgData name="Kelly Jowett" userId="b901e2c9-df88-40d1-a40a-28425634fa16" providerId="ADAL" clId="{C668E0EA-BEDA-40E8-83BF-9DA94E2843B9}" dt="2023-01-04T13:56:45.812" v="418" actId="732"/>
          <ac:picMkLst>
            <pc:docMk/>
            <pc:sldMk cId="2644576498" sldId="364"/>
            <ac:picMk id="3" creationId="{557D1D5F-A5D7-4FDD-A6C2-5A4293694E2C}"/>
          </ac:picMkLst>
        </pc:picChg>
        <pc:picChg chg="add mod modCrop">
          <ac:chgData name="Kelly Jowett" userId="b901e2c9-df88-40d1-a40a-28425634fa16" providerId="ADAL" clId="{C668E0EA-BEDA-40E8-83BF-9DA94E2843B9}" dt="2023-01-04T13:54:07.428" v="398" actId="1076"/>
          <ac:picMkLst>
            <pc:docMk/>
            <pc:sldMk cId="2644576498" sldId="364"/>
            <ac:picMk id="4" creationId="{9225BB88-1B31-4DFD-871B-692FF26B0587}"/>
          </ac:picMkLst>
        </pc:picChg>
        <pc:picChg chg="add mod modCrop">
          <ac:chgData name="Kelly Jowett" userId="b901e2c9-df88-40d1-a40a-28425634fa16" providerId="ADAL" clId="{C668E0EA-BEDA-40E8-83BF-9DA94E2843B9}" dt="2023-01-04T13:55:09.636" v="404" actId="1076"/>
          <ac:picMkLst>
            <pc:docMk/>
            <pc:sldMk cId="2644576498" sldId="364"/>
            <ac:picMk id="5" creationId="{3338662E-9D36-4BB6-B22C-EF2514F4C1C9}"/>
          </ac:picMkLst>
        </pc:picChg>
        <pc:picChg chg="add mod modCrop">
          <ac:chgData name="Kelly Jowett" userId="b901e2c9-df88-40d1-a40a-28425634fa16" providerId="ADAL" clId="{C668E0EA-BEDA-40E8-83BF-9DA94E2843B9}" dt="2023-01-04T13:57:02.812" v="421" actId="1076"/>
          <ac:picMkLst>
            <pc:docMk/>
            <pc:sldMk cId="2644576498" sldId="364"/>
            <ac:picMk id="6" creationId="{1D784C49-3A2C-4696-B1A0-785FD8561496}"/>
          </ac:picMkLst>
        </pc:picChg>
        <pc:picChg chg="add mod modCrop">
          <ac:chgData name="Kelly Jowett" userId="b901e2c9-df88-40d1-a40a-28425634fa16" providerId="ADAL" clId="{C668E0EA-BEDA-40E8-83BF-9DA94E2843B9}" dt="2023-01-04T14:07:00.076" v="438" actId="1076"/>
          <ac:picMkLst>
            <pc:docMk/>
            <pc:sldMk cId="2644576498" sldId="364"/>
            <ac:picMk id="8" creationId="{5F901E4C-F4D2-4922-A7FF-BB7B46F98901}"/>
          </ac:picMkLst>
        </pc:picChg>
      </pc:sldChg>
      <pc:sldChg chg="addSp modSp new mod modAnim">
        <pc:chgData name="Kelly Jowett" userId="b901e2c9-df88-40d1-a40a-28425634fa16" providerId="ADAL" clId="{C668E0EA-BEDA-40E8-83BF-9DA94E2843B9}" dt="2023-01-04T14:12:04.725" v="471" actId="1076"/>
        <pc:sldMkLst>
          <pc:docMk/>
          <pc:sldMk cId="2453580452" sldId="365"/>
        </pc:sldMkLst>
        <pc:spChg chg="add mod">
          <ac:chgData name="Kelly Jowett" userId="b901e2c9-df88-40d1-a40a-28425634fa16" providerId="ADAL" clId="{C668E0EA-BEDA-40E8-83BF-9DA94E2843B9}" dt="2023-01-04T14:10:48.476" v="462" actId="20577"/>
          <ac:spMkLst>
            <pc:docMk/>
            <pc:sldMk cId="2453580452" sldId="365"/>
            <ac:spMk id="3" creationId="{4622A2B7-6995-4C12-92CC-D456ADA7794A}"/>
          </ac:spMkLst>
        </pc:spChg>
        <pc:spChg chg="add mod">
          <ac:chgData name="Kelly Jowett" userId="b901e2c9-df88-40d1-a40a-28425634fa16" providerId="ADAL" clId="{C668E0EA-BEDA-40E8-83BF-9DA94E2843B9}" dt="2023-01-04T14:12:04.725" v="471" actId="1076"/>
          <ac:spMkLst>
            <pc:docMk/>
            <pc:sldMk cId="2453580452" sldId="365"/>
            <ac:spMk id="4" creationId="{4B089E6B-C1A1-4A62-B42C-A00B9D32BA1D}"/>
          </ac:spMkLst>
        </pc:spChg>
        <pc:picChg chg="add mod modCrop">
          <ac:chgData name="Kelly Jowett" userId="b901e2c9-df88-40d1-a40a-28425634fa16" providerId="ADAL" clId="{C668E0EA-BEDA-40E8-83BF-9DA94E2843B9}" dt="2023-01-04T14:11:53.452" v="470" actId="732"/>
          <ac:picMkLst>
            <pc:docMk/>
            <pc:sldMk cId="2453580452" sldId="365"/>
            <ac:picMk id="2" creationId="{BC0560E3-B07E-4141-BE69-7815B66FC13D}"/>
          </ac:picMkLst>
        </pc:picChg>
      </pc:sldChg>
      <pc:sldChg chg="addSp delSp modSp add mod ord modAnim">
        <pc:chgData name="Kelly Jowett" userId="b901e2c9-df88-40d1-a40a-28425634fa16" providerId="ADAL" clId="{C668E0EA-BEDA-40E8-83BF-9DA94E2843B9}" dt="2023-01-04T13:52:48.508" v="383"/>
        <pc:sldMkLst>
          <pc:docMk/>
          <pc:sldMk cId="2104589660" sldId="366"/>
        </pc:sldMkLst>
        <pc:spChg chg="add mod">
          <ac:chgData name="Kelly Jowett" userId="b901e2c9-df88-40d1-a40a-28425634fa16" providerId="ADAL" clId="{C668E0EA-BEDA-40E8-83BF-9DA94E2843B9}" dt="2023-01-04T12:43:40.233" v="287" actId="1076"/>
          <ac:spMkLst>
            <pc:docMk/>
            <pc:sldMk cId="2104589660" sldId="366"/>
            <ac:spMk id="2" creationId="{C67DABA7-4A9B-4408-B765-5274E3059240}"/>
          </ac:spMkLst>
        </pc:spChg>
        <pc:spChg chg="add mod ord">
          <ac:chgData name="Kelly Jowett" userId="b901e2c9-df88-40d1-a40a-28425634fa16" providerId="ADAL" clId="{C668E0EA-BEDA-40E8-83BF-9DA94E2843B9}" dt="2023-01-04T13:52:45.293" v="382" actId="166"/>
          <ac:spMkLst>
            <pc:docMk/>
            <pc:sldMk cId="2104589660" sldId="366"/>
            <ac:spMk id="3" creationId="{07F87C0A-1835-40A1-B25E-E6C7EC5DB712}"/>
          </ac:spMkLst>
        </pc:spChg>
        <pc:spChg chg="add del mod">
          <ac:chgData name="Kelly Jowett" userId="b901e2c9-df88-40d1-a40a-28425634fa16" providerId="ADAL" clId="{C668E0EA-BEDA-40E8-83BF-9DA94E2843B9}" dt="2023-01-04T12:42:10.749" v="268" actId="478"/>
          <ac:spMkLst>
            <pc:docMk/>
            <pc:sldMk cId="2104589660" sldId="366"/>
            <ac:spMk id="7" creationId="{EF8EA3DD-23D5-490F-8173-4D1C6CAE3C9A}"/>
          </ac:spMkLst>
        </pc:spChg>
        <pc:spChg chg="del">
          <ac:chgData name="Kelly Jowett" userId="b901e2c9-df88-40d1-a40a-28425634fa16" providerId="ADAL" clId="{C668E0EA-BEDA-40E8-83BF-9DA94E2843B9}" dt="2023-01-04T12:39:48.017" v="239" actId="478"/>
          <ac:spMkLst>
            <pc:docMk/>
            <pc:sldMk cId="2104589660" sldId="366"/>
            <ac:spMk id="9" creationId="{6C727923-090E-4C0B-A7D8-CA63AA5D0615}"/>
          </ac:spMkLst>
        </pc:spChg>
        <pc:spChg chg="del">
          <ac:chgData name="Kelly Jowett" userId="b901e2c9-df88-40d1-a40a-28425634fa16" providerId="ADAL" clId="{C668E0EA-BEDA-40E8-83BF-9DA94E2843B9}" dt="2023-01-04T12:39:51.288" v="240" actId="478"/>
          <ac:spMkLst>
            <pc:docMk/>
            <pc:sldMk cId="2104589660" sldId="366"/>
            <ac:spMk id="10" creationId="{B37B8210-4A29-44C4-BEAE-8CAE0F7D0EFF}"/>
          </ac:spMkLst>
        </pc:spChg>
        <pc:spChg chg="del mod">
          <ac:chgData name="Kelly Jowett" userId="b901e2c9-df88-40d1-a40a-28425634fa16" providerId="ADAL" clId="{C668E0EA-BEDA-40E8-83BF-9DA94E2843B9}" dt="2023-01-04T12:43:49.828" v="288" actId="478"/>
          <ac:spMkLst>
            <pc:docMk/>
            <pc:sldMk cId="2104589660" sldId="366"/>
            <ac:spMk id="11" creationId="{4B5C03B9-6B37-4D1C-8932-957AD9BFD7AF}"/>
          </ac:spMkLst>
        </pc:spChg>
        <pc:picChg chg="add mod">
          <ac:chgData name="Kelly Jowett" userId="b901e2c9-df88-40d1-a40a-28425634fa16" providerId="ADAL" clId="{C668E0EA-BEDA-40E8-83BF-9DA94E2843B9}" dt="2023-01-04T12:45:28.329" v="303" actId="1076"/>
          <ac:picMkLst>
            <pc:docMk/>
            <pc:sldMk cId="2104589660" sldId="366"/>
            <ac:picMk id="5" creationId="{17A43A32-5590-4B5C-B356-4CBBECC86657}"/>
          </ac:picMkLst>
        </pc:picChg>
        <pc:picChg chg="mod ord">
          <ac:chgData name="Kelly Jowett" userId="b901e2c9-df88-40d1-a40a-28425634fa16" providerId="ADAL" clId="{C668E0EA-BEDA-40E8-83BF-9DA94E2843B9}" dt="2023-01-04T13:52:40.497" v="381" actId="166"/>
          <ac:picMkLst>
            <pc:docMk/>
            <pc:sldMk cId="2104589660" sldId="366"/>
            <ac:picMk id="8" creationId="{55E6FE32-CB21-4078-8E8E-FB3A0C446EC1}"/>
          </ac:picMkLst>
        </pc:picChg>
      </pc:sldChg>
      <pc:sldChg chg="addSp modSp new mod">
        <pc:chgData name="Kelly Jowett" userId="b901e2c9-df88-40d1-a40a-28425634fa16" providerId="ADAL" clId="{C668E0EA-BEDA-40E8-83BF-9DA94E2843B9}" dt="2023-01-04T12:52:54.185" v="329" actId="1076"/>
        <pc:sldMkLst>
          <pc:docMk/>
          <pc:sldMk cId="426868674" sldId="367"/>
        </pc:sldMkLst>
        <pc:picChg chg="add mod">
          <ac:chgData name="Kelly Jowett" userId="b901e2c9-df88-40d1-a40a-28425634fa16" providerId="ADAL" clId="{C668E0EA-BEDA-40E8-83BF-9DA94E2843B9}" dt="2023-01-04T12:52:54.185" v="329" actId="1076"/>
          <ac:picMkLst>
            <pc:docMk/>
            <pc:sldMk cId="426868674" sldId="367"/>
            <ac:picMk id="2" creationId="{1C206885-714C-48D3-B7F7-CA3D7F101C3B}"/>
          </ac:picMkLst>
        </pc:picChg>
      </pc:sldChg>
      <pc:sldChg chg="addSp delSp modSp new mod modAnim">
        <pc:chgData name="Kelly Jowett" userId="b901e2c9-df88-40d1-a40a-28425634fa16" providerId="ADAL" clId="{C668E0EA-BEDA-40E8-83BF-9DA94E2843B9}" dt="2023-01-04T14:21:27.006" v="571"/>
        <pc:sldMkLst>
          <pc:docMk/>
          <pc:sldMk cId="2657391254" sldId="368"/>
        </pc:sldMkLst>
        <pc:spChg chg="add mod">
          <ac:chgData name="Kelly Jowett" userId="b901e2c9-df88-40d1-a40a-28425634fa16" providerId="ADAL" clId="{C668E0EA-BEDA-40E8-83BF-9DA94E2843B9}" dt="2023-01-04T14:16:43.662" v="511" actId="1582"/>
          <ac:spMkLst>
            <pc:docMk/>
            <pc:sldMk cId="2657391254" sldId="368"/>
            <ac:spMk id="4" creationId="{9F07BBFE-2047-4095-9A42-D3422820BCB4}"/>
          </ac:spMkLst>
        </pc:spChg>
        <pc:spChg chg="add mod">
          <ac:chgData name="Kelly Jowett" userId="b901e2c9-df88-40d1-a40a-28425634fa16" providerId="ADAL" clId="{C668E0EA-BEDA-40E8-83BF-9DA94E2843B9}" dt="2023-01-04T14:17:13.550" v="517" actId="1582"/>
          <ac:spMkLst>
            <pc:docMk/>
            <pc:sldMk cId="2657391254" sldId="368"/>
            <ac:spMk id="5" creationId="{A6F83EFB-D3C1-49C2-A607-941AD86797E2}"/>
          </ac:spMkLst>
        </pc:spChg>
        <pc:spChg chg="add mod">
          <ac:chgData name="Kelly Jowett" userId="b901e2c9-df88-40d1-a40a-28425634fa16" providerId="ADAL" clId="{C668E0EA-BEDA-40E8-83BF-9DA94E2843B9}" dt="2023-01-04T14:17:52.924" v="527" actId="1076"/>
          <ac:spMkLst>
            <pc:docMk/>
            <pc:sldMk cId="2657391254" sldId="368"/>
            <ac:spMk id="6" creationId="{C0C1E9FF-E9D5-4710-BA03-69FE4B098FF7}"/>
          </ac:spMkLst>
        </pc:spChg>
        <pc:spChg chg="add mod">
          <ac:chgData name="Kelly Jowett" userId="b901e2c9-df88-40d1-a40a-28425634fa16" providerId="ADAL" clId="{C668E0EA-BEDA-40E8-83BF-9DA94E2843B9}" dt="2023-01-04T14:18:02.068" v="533" actId="1076"/>
          <ac:spMkLst>
            <pc:docMk/>
            <pc:sldMk cId="2657391254" sldId="368"/>
            <ac:spMk id="7" creationId="{7823755E-2C93-45CC-9E77-08FD543D9473}"/>
          </ac:spMkLst>
        </pc:spChg>
        <pc:spChg chg="add mod">
          <ac:chgData name="Kelly Jowett" userId="b901e2c9-df88-40d1-a40a-28425634fa16" providerId="ADAL" clId="{C668E0EA-BEDA-40E8-83BF-9DA94E2843B9}" dt="2023-01-04T14:18:05.876" v="534" actId="1076"/>
          <ac:spMkLst>
            <pc:docMk/>
            <pc:sldMk cId="2657391254" sldId="368"/>
            <ac:spMk id="8" creationId="{F2CC8AEF-2742-4B4F-838F-B237067FD17D}"/>
          </ac:spMkLst>
        </pc:spChg>
        <pc:spChg chg="add mod">
          <ac:chgData name="Kelly Jowett" userId="b901e2c9-df88-40d1-a40a-28425634fa16" providerId="ADAL" clId="{C668E0EA-BEDA-40E8-83BF-9DA94E2843B9}" dt="2023-01-04T14:18:13.453" v="536" actId="1076"/>
          <ac:spMkLst>
            <pc:docMk/>
            <pc:sldMk cId="2657391254" sldId="368"/>
            <ac:spMk id="9" creationId="{70A5EA41-B7A0-405E-BF7D-704850906610}"/>
          </ac:spMkLst>
        </pc:spChg>
        <pc:spChg chg="add mod">
          <ac:chgData name="Kelly Jowett" userId="b901e2c9-df88-40d1-a40a-28425634fa16" providerId="ADAL" clId="{C668E0EA-BEDA-40E8-83BF-9DA94E2843B9}" dt="2023-01-04T14:18:17.979" v="537" actId="1076"/>
          <ac:spMkLst>
            <pc:docMk/>
            <pc:sldMk cId="2657391254" sldId="368"/>
            <ac:spMk id="10" creationId="{CA75A6ED-474A-42F6-8C82-FAFA53F32C16}"/>
          </ac:spMkLst>
        </pc:spChg>
        <pc:spChg chg="add mod">
          <ac:chgData name="Kelly Jowett" userId="b901e2c9-df88-40d1-a40a-28425634fa16" providerId="ADAL" clId="{C668E0EA-BEDA-40E8-83BF-9DA94E2843B9}" dt="2023-01-04T14:18:09.709" v="535" actId="1076"/>
          <ac:spMkLst>
            <pc:docMk/>
            <pc:sldMk cId="2657391254" sldId="368"/>
            <ac:spMk id="11" creationId="{6B4E6155-63E1-464B-953C-52C25CA62201}"/>
          </ac:spMkLst>
        </pc:spChg>
        <pc:spChg chg="add mod">
          <ac:chgData name="Kelly Jowett" userId="b901e2c9-df88-40d1-a40a-28425634fa16" providerId="ADAL" clId="{C668E0EA-BEDA-40E8-83BF-9DA94E2843B9}" dt="2023-01-04T14:19:53.782" v="549" actId="208"/>
          <ac:spMkLst>
            <pc:docMk/>
            <pc:sldMk cId="2657391254" sldId="368"/>
            <ac:spMk id="18" creationId="{3E16C14C-9A52-43CC-9AE6-58506B204EB0}"/>
          </ac:spMkLst>
        </pc:spChg>
        <pc:spChg chg="add mod">
          <ac:chgData name="Kelly Jowett" userId="b901e2c9-df88-40d1-a40a-28425634fa16" providerId="ADAL" clId="{C668E0EA-BEDA-40E8-83BF-9DA94E2843B9}" dt="2023-01-04T14:20:37.997" v="567" actId="1076"/>
          <ac:spMkLst>
            <pc:docMk/>
            <pc:sldMk cId="2657391254" sldId="368"/>
            <ac:spMk id="19" creationId="{AA2F6047-4707-4F8F-AED9-BE5B6B341C0A}"/>
          </ac:spMkLst>
        </pc:spChg>
        <pc:spChg chg="add mod">
          <ac:chgData name="Kelly Jowett" userId="b901e2c9-df88-40d1-a40a-28425634fa16" providerId="ADAL" clId="{C668E0EA-BEDA-40E8-83BF-9DA94E2843B9}" dt="2023-01-04T14:20:33.596" v="566" actId="1076"/>
          <ac:spMkLst>
            <pc:docMk/>
            <pc:sldMk cId="2657391254" sldId="368"/>
            <ac:spMk id="20" creationId="{CE653A6C-C25C-49BF-8CED-11FFD0FC8066}"/>
          </ac:spMkLst>
        </pc:spChg>
        <pc:spChg chg="add mod">
          <ac:chgData name="Kelly Jowett" userId="b901e2c9-df88-40d1-a40a-28425634fa16" providerId="ADAL" clId="{C668E0EA-BEDA-40E8-83BF-9DA94E2843B9}" dt="2023-01-04T14:20:30.092" v="565" actId="1076"/>
          <ac:spMkLst>
            <pc:docMk/>
            <pc:sldMk cId="2657391254" sldId="368"/>
            <ac:spMk id="21" creationId="{018C6DB5-192C-4E2E-903C-58D16FC318A2}"/>
          </ac:spMkLst>
        </pc:spChg>
        <pc:spChg chg="add mod">
          <ac:chgData name="Kelly Jowett" userId="b901e2c9-df88-40d1-a40a-28425634fa16" providerId="ADAL" clId="{C668E0EA-BEDA-40E8-83BF-9DA94E2843B9}" dt="2023-01-04T14:20:27.037" v="564" actId="1076"/>
          <ac:spMkLst>
            <pc:docMk/>
            <pc:sldMk cId="2657391254" sldId="368"/>
            <ac:spMk id="22" creationId="{751F9B7D-158E-4E10-A0A8-DE9EDA7C1CA3}"/>
          </ac:spMkLst>
        </pc:spChg>
        <pc:spChg chg="add mod">
          <ac:chgData name="Kelly Jowett" userId="b901e2c9-df88-40d1-a40a-28425634fa16" providerId="ADAL" clId="{C668E0EA-BEDA-40E8-83BF-9DA94E2843B9}" dt="2023-01-04T14:20:23.541" v="563" actId="1076"/>
          <ac:spMkLst>
            <pc:docMk/>
            <pc:sldMk cId="2657391254" sldId="368"/>
            <ac:spMk id="23" creationId="{8715D806-DE5A-4B20-85FE-62A23B83CF35}"/>
          </ac:spMkLst>
        </pc:spChg>
        <pc:spChg chg="add mod">
          <ac:chgData name="Kelly Jowett" userId="b901e2c9-df88-40d1-a40a-28425634fa16" providerId="ADAL" clId="{C668E0EA-BEDA-40E8-83BF-9DA94E2843B9}" dt="2023-01-04T14:20:19.044" v="562" actId="1076"/>
          <ac:spMkLst>
            <pc:docMk/>
            <pc:sldMk cId="2657391254" sldId="368"/>
            <ac:spMk id="24" creationId="{F70C390A-626E-4327-9B24-D0E000371FE7}"/>
          </ac:spMkLst>
        </pc:spChg>
        <pc:spChg chg="add mod">
          <ac:chgData name="Kelly Jowett" userId="b901e2c9-df88-40d1-a40a-28425634fa16" providerId="ADAL" clId="{C668E0EA-BEDA-40E8-83BF-9DA94E2843B9}" dt="2023-01-04T14:20:14.380" v="561" actId="1076"/>
          <ac:spMkLst>
            <pc:docMk/>
            <pc:sldMk cId="2657391254" sldId="368"/>
            <ac:spMk id="25" creationId="{475ABA9E-D3F8-420E-8E33-DDC39A7C2FCB}"/>
          </ac:spMkLst>
        </pc:spChg>
        <pc:spChg chg="add del mod">
          <ac:chgData name="Kelly Jowett" userId="b901e2c9-df88-40d1-a40a-28425634fa16" providerId="ADAL" clId="{C668E0EA-BEDA-40E8-83BF-9DA94E2843B9}" dt="2023-01-04T14:20:09.692" v="559"/>
          <ac:spMkLst>
            <pc:docMk/>
            <pc:sldMk cId="2657391254" sldId="368"/>
            <ac:spMk id="26" creationId="{AD644FA1-0442-489E-A473-65721CFB54D3}"/>
          </ac:spMkLst>
        </pc:spChg>
        <pc:picChg chg="add del mod modCrop">
          <ac:chgData name="Kelly Jowett" userId="b901e2c9-df88-40d1-a40a-28425634fa16" providerId="ADAL" clId="{C668E0EA-BEDA-40E8-83BF-9DA94E2843B9}" dt="2023-01-04T14:17:48.517" v="526" actId="1076"/>
          <ac:picMkLst>
            <pc:docMk/>
            <pc:sldMk cId="2657391254" sldId="368"/>
            <ac:picMk id="2" creationId="{C9055A1F-E58B-4B07-9028-F03D0EE0E797}"/>
          </ac:picMkLst>
        </pc:picChg>
        <pc:picChg chg="add mod modCrop">
          <ac:chgData name="Kelly Jowett" userId="b901e2c9-df88-40d1-a40a-28425634fa16" providerId="ADAL" clId="{C668E0EA-BEDA-40E8-83BF-9DA94E2843B9}" dt="2023-01-04T14:15:14.349" v="504" actId="1076"/>
          <ac:picMkLst>
            <pc:docMk/>
            <pc:sldMk cId="2657391254" sldId="368"/>
            <ac:picMk id="3" creationId="{90327256-1728-4840-9CF6-1C6639D46C2F}"/>
          </ac:picMkLst>
        </pc:picChg>
        <pc:cxnChg chg="add mod">
          <ac:chgData name="Kelly Jowett" userId="b901e2c9-df88-40d1-a40a-28425634fa16" providerId="ADAL" clId="{C668E0EA-BEDA-40E8-83BF-9DA94E2843B9}" dt="2023-01-04T14:19:31.964" v="546" actId="14100"/>
          <ac:cxnSpMkLst>
            <pc:docMk/>
            <pc:sldMk cId="2657391254" sldId="368"/>
            <ac:cxnSpMk id="13" creationId="{A6D032A9-B2BC-499B-98CF-30DC8F885A4F}"/>
          </ac:cxnSpMkLst>
        </pc:cxnChg>
        <pc:cxnChg chg="add mod">
          <ac:chgData name="Kelly Jowett" userId="b901e2c9-df88-40d1-a40a-28425634fa16" providerId="ADAL" clId="{C668E0EA-BEDA-40E8-83BF-9DA94E2843B9}" dt="2023-01-04T14:19:26.085" v="545" actId="1076"/>
          <ac:cxnSpMkLst>
            <pc:docMk/>
            <pc:sldMk cId="2657391254" sldId="368"/>
            <ac:cxnSpMk id="15" creationId="{2351847A-CBF4-42A9-BC09-1124EABC1ED6}"/>
          </ac:cxnSpMkLst>
        </pc:cxnChg>
      </pc:sldChg>
      <pc:sldChg chg="addSp modSp new mod setBg">
        <pc:chgData name="Kelly Jowett" userId="b901e2c9-df88-40d1-a40a-28425634fa16" providerId="ADAL" clId="{C668E0EA-BEDA-40E8-83BF-9DA94E2843B9}" dt="2023-01-04T14:46:55.957" v="606" actId="14100"/>
        <pc:sldMkLst>
          <pc:docMk/>
          <pc:sldMk cId="2068299761" sldId="369"/>
        </pc:sldMkLst>
        <pc:picChg chg="add mod">
          <ac:chgData name="Kelly Jowett" userId="b901e2c9-df88-40d1-a40a-28425634fa16" providerId="ADAL" clId="{C668E0EA-BEDA-40E8-83BF-9DA94E2843B9}" dt="2023-01-04T14:46:42.204" v="603" actId="1076"/>
          <ac:picMkLst>
            <pc:docMk/>
            <pc:sldMk cId="2068299761" sldId="369"/>
            <ac:picMk id="2" creationId="{5E216F5D-749C-4DC6-A373-97DDDDB77E3F}"/>
          </ac:picMkLst>
        </pc:picChg>
        <pc:picChg chg="add mod ord">
          <ac:chgData name="Kelly Jowett" userId="b901e2c9-df88-40d1-a40a-28425634fa16" providerId="ADAL" clId="{C668E0EA-BEDA-40E8-83BF-9DA94E2843B9}" dt="2023-01-04T14:46:55.957" v="606" actId="14100"/>
          <ac:picMkLst>
            <pc:docMk/>
            <pc:sldMk cId="2068299761" sldId="369"/>
            <ac:picMk id="3" creationId="{3750022F-00B2-4E5E-AA4D-49F7DA7581E6}"/>
          </ac:picMkLst>
        </pc:picChg>
        <pc:picChg chg="add mod modCrop">
          <ac:chgData name="Kelly Jowett" userId="b901e2c9-df88-40d1-a40a-28425634fa16" providerId="ADAL" clId="{C668E0EA-BEDA-40E8-83BF-9DA94E2843B9}" dt="2023-01-04T14:46:43.924" v="604" actId="1076"/>
          <ac:picMkLst>
            <pc:docMk/>
            <pc:sldMk cId="2068299761" sldId="369"/>
            <ac:picMk id="4" creationId="{9BBAC24E-6019-4754-A8D6-0AAA26F840DB}"/>
          </ac:picMkLst>
        </pc:picChg>
      </pc:sldChg>
      <pc:sldChg chg="addSp delSp modSp new del">
        <pc:chgData name="Kelly Jowett" userId="b901e2c9-df88-40d1-a40a-28425634fa16" providerId="ADAL" clId="{C668E0EA-BEDA-40E8-83BF-9DA94E2843B9}" dt="2023-01-04T14:48:39.482" v="610" actId="47"/>
        <pc:sldMkLst>
          <pc:docMk/>
          <pc:sldMk cId="2511135194" sldId="370"/>
        </pc:sldMkLst>
        <pc:picChg chg="add del mod">
          <ac:chgData name="Kelly Jowett" userId="b901e2c9-df88-40d1-a40a-28425634fa16" providerId="ADAL" clId="{C668E0EA-BEDA-40E8-83BF-9DA94E2843B9}" dt="2023-01-04T14:48:24.515" v="608"/>
          <ac:picMkLst>
            <pc:docMk/>
            <pc:sldMk cId="2511135194" sldId="370"/>
            <ac:picMk id="2" creationId="{5786A416-14C9-4C58-A389-01A3C822F75C}"/>
          </ac:picMkLst>
        </pc:picChg>
      </pc:sldChg>
      <pc:sldChg chg="addSp delSp modSp add mod delAnim modAnim">
        <pc:chgData name="Kelly Jowett" userId="b901e2c9-df88-40d1-a40a-28425634fa16" providerId="ADAL" clId="{C668E0EA-BEDA-40E8-83BF-9DA94E2843B9}" dt="2023-01-04T14:53:26.549" v="643" actId="478"/>
        <pc:sldMkLst>
          <pc:docMk/>
          <pc:sldMk cId="803766319" sldId="371"/>
        </pc:sldMkLst>
        <pc:spChg chg="add del mod">
          <ac:chgData name="Kelly Jowett" userId="b901e2c9-df88-40d1-a40a-28425634fa16" providerId="ADAL" clId="{C668E0EA-BEDA-40E8-83BF-9DA94E2843B9}" dt="2023-01-04T14:53:26.549" v="643" actId="478"/>
          <ac:spMkLst>
            <pc:docMk/>
            <pc:sldMk cId="803766319" sldId="371"/>
            <ac:spMk id="2" creationId="{EF284306-5387-41FB-B763-543DDA787E9E}"/>
          </ac:spMkLst>
        </pc:spChg>
        <pc:spChg chg="mod">
          <ac:chgData name="Kelly Jowett" userId="b901e2c9-df88-40d1-a40a-28425634fa16" providerId="ADAL" clId="{C668E0EA-BEDA-40E8-83BF-9DA94E2843B9}" dt="2023-01-04T14:49:13.552" v="617" actId="207"/>
          <ac:spMkLst>
            <pc:docMk/>
            <pc:sldMk cId="803766319" sldId="371"/>
            <ac:spMk id="17" creationId="{061DE640-4496-4194-9A96-DC027BFED0AD}"/>
          </ac:spMkLst>
        </pc:spChg>
        <pc:spChg chg="add mod">
          <ac:chgData name="Kelly Jowett" userId="b901e2c9-df88-40d1-a40a-28425634fa16" providerId="ADAL" clId="{C668E0EA-BEDA-40E8-83BF-9DA94E2843B9}" dt="2023-01-04T14:53:19.221" v="642" actId="1076"/>
          <ac:spMkLst>
            <pc:docMk/>
            <pc:sldMk cId="803766319" sldId="371"/>
            <ac:spMk id="20" creationId="{B864A205-F2DE-4D67-AF21-21333B832C7E}"/>
          </ac:spMkLst>
        </pc:spChg>
        <pc:picChg chg="del">
          <ac:chgData name="Kelly Jowett" userId="b901e2c9-df88-40d1-a40a-28425634fa16" providerId="ADAL" clId="{C668E0EA-BEDA-40E8-83BF-9DA94E2843B9}" dt="2023-01-04T14:49:32.115" v="618" actId="478"/>
          <ac:picMkLst>
            <pc:docMk/>
            <pc:sldMk cId="803766319" sldId="371"/>
            <ac:picMk id="5" creationId="{EAB688AE-3E47-463C-96E9-9EEF9DC7989F}"/>
          </ac:picMkLst>
        </pc:picChg>
        <pc:picChg chg="add mod">
          <ac:chgData name="Kelly Jowett" userId="b901e2c9-df88-40d1-a40a-28425634fa16" providerId="ADAL" clId="{C668E0EA-BEDA-40E8-83BF-9DA94E2843B9}" dt="2023-01-04T14:53:13.932" v="641"/>
          <ac:picMkLst>
            <pc:docMk/>
            <pc:sldMk cId="803766319" sldId="371"/>
            <ac:picMk id="15" creationId="{BF544376-C787-4499-8D7C-7B020CB9375A}"/>
          </ac:picMkLst>
        </pc:picChg>
        <pc:picChg chg="mod">
          <ac:chgData name="Kelly Jowett" userId="b901e2c9-df88-40d1-a40a-28425634fa16" providerId="ADAL" clId="{C668E0EA-BEDA-40E8-83BF-9DA94E2843B9}" dt="2023-01-04T14:50:01.516" v="628" actId="14100"/>
          <ac:picMkLst>
            <pc:docMk/>
            <pc:sldMk cId="803766319" sldId="371"/>
            <ac:picMk id="16" creationId="{6D4C4AAF-DF3D-48C9-B621-BA52ACD41D55}"/>
          </ac:picMkLst>
        </pc:picChg>
        <pc:picChg chg="add mod">
          <ac:chgData name="Kelly Jowett" userId="b901e2c9-df88-40d1-a40a-28425634fa16" providerId="ADAL" clId="{C668E0EA-BEDA-40E8-83BF-9DA94E2843B9}" dt="2023-01-04T14:53:13.932" v="641"/>
          <ac:picMkLst>
            <pc:docMk/>
            <pc:sldMk cId="803766319" sldId="371"/>
            <ac:picMk id="19" creationId="{D432487D-9E69-4521-B456-D1EDB63D9875}"/>
          </ac:picMkLst>
        </pc:picChg>
      </pc:sldChg>
      <pc:sldChg chg="new del">
        <pc:chgData name="Kelly Jowett" userId="b901e2c9-df88-40d1-a40a-28425634fa16" providerId="ADAL" clId="{C668E0EA-BEDA-40E8-83BF-9DA94E2843B9}" dt="2023-01-04T14:55:04.364" v="646" actId="47"/>
        <pc:sldMkLst>
          <pc:docMk/>
          <pc:sldMk cId="2143275052" sldId="372"/>
        </pc:sldMkLst>
      </pc:sldChg>
      <pc:sldChg chg="delSp modSp add mod">
        <pc:chgData name="Kelly Jowett" userId="b901e2c9-df88-40d1-a40a-28425634fa16" providerId="ADAL" clId="{C668E0EA-BEDA-40E8-83BF-9DA94E2843B9}" dt="2023-01-04T14:56:57.870" v="693" actId="1076"/>
        <pc:sldMkLst>
          <pc:docMk/>
          <pc:sldMk cId="3631812975" sldId="373"/>
        </pc:sldMkLst>
        <pc:spChg chg="mod">
          <ac:chgData name="Kelly Jowett" userId="b901e2c9-df88-40d1-a40a-28425634fa16" providerId="ADAL" clId="{C668E0EA-BEDA-40E8-83BF-9DA94E2843B9}" dt="2023-01-04T14:56:57.870" v="693" actId="1076"/>
          <ac:spMkLst>
            <pc:docMk/>
            <pc:sldMk cId="3631812975" sldId="373"/>
            <ac:spMk id="8" creationId="{661BB6A9-8315-4983-B4FC-679C1A7F553F}"/>
          </ac:spMkLst>
        </pc:spChg>
        <pc:graphicFrameChg chg="mod">
          <ac:chgData name="Kelly Jowett" userId="b901e2c9-df88-40d1-a40a-28425634fa16" providerId="ADAL" clId="{C668E0EA-BEDA-40E8-83BF-9DA94E2843B9}" dt="2023-01-04T14:55:52.119" v="654" actId="14100"/>
          <ac:graphicFrameMkLst>
            <pc:docMk/>
            <pc:sldMk cId="3631812975" sldId="373"/>
            <ac:graphicFrameMk id="7" creationId="{8BE5B39F-74FF-42B1-A631-39BD841CC806}"/>
          </ac:graphicFrameMkLst>
        </pc:graphicFrameChg>
        <pc:graphicFrameChg chg="del">
          <ac:chgData name="Kelly Jowett" userId="b901e2c9-df88-40d1-a40a-28425634fa16" providerId="ADAL" clId="{C668E0EA-BEDA-40E8-83BF-9DA94E2843B9}" dt="2023-01-04T14:55:21.556" v="647" actId="478"/>
          <ac:graphicFrameMkLst>
            <pc:docMk/>
            <pc:sldMk cId="3631812975" sldId="373"/>
            <ac:graphicFrameMk id="12" creationId="{5C23F1CB-7A13-4E1A-82C6-B3F4DD605D45}"/>
          </ac:graphicFrameMkLst>
        </pc:graphicFrameChg>
        <pc:picChg chg="mod modCrop">
          <ac:chgData name="Kelly Jowett" userId="b901e2c9-df88-40d1-a40a-28425634fa16" providerId="ADAL" clId="{C668E0EA-BEDA-40E8-83BF-9DA94E2843B9}" dt="2023-01-04T14:55:48.804" v="653" actId="14100"/>
          <ac:picMkLst>
            <pc:docMk/>
            <pc:sldMk cId="3631812975" sldId="373"/>
            <ac:picMk id="6" creationId="{688756D9-C71F-40EA-BFC4-0E7E0A8A4DAF}"/>
          </ac:picMkLst>
        </pc:picChg>
      </pc:sldChg>
      <pc:sldChg chg="del">
        <pc:chgData name="Kelly Jowett" userId="b901e2c9-df88-40d1-a40a-28425634fa16" providerId="ADAL" clId="{C668E0EA-BEDA-40E8-83BF-9DA94E2843B9}" dt="2023-01-04T11:40:30.275" v="17" actId="47"/>
        <pc:sldMkLst>
          <pc:docMk/>
          <pc:sldMk cId="2528134497" sldId="20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othamsted-my.sharepoint.com/personal/kelly_jowett_rothamsted_ac_uk/Documents/aaaaaaimportant/post%20doc/monitoring/survey%20pilot%2001aug22/data/farmer%20data%20pilo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othamsted-my.sharepoint.com/personal/kelly_jowett_rothamsted_ac_uk/Documents/aaaaaaimportant/post%20doc/monitoring/survey%20pilot%2001aug22/data/surveymonkeyra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Sheet5!$U$1</c:f>
              <c:strCache>
                <c:ptCount val="1"/>
                <c:pt idx="0">
                  <c:v>total carabid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Sheet5!$A$2:$A$4</c:f>
              <c:strCache>
                <c:ptCount val="3"/>
                <c:pt idx="0">
                  <c:v>margin</c:v>
                </c:pt>
                <c:pt idx="1">
                  <c:v>spillover</c:v>
                </c:pt>
                <c:pt idx="2">
                  <c:v>centre</c:v>
                </c:pt>
              </c:strCache>
            </c:strRef>
          </c:cat>
          <c:val>
            <c:numRef>
              <c:f>Sheet5!$U$2:$U$4</c:f>
              <c:numCache>
                <c:formatCode>General</c:formatCode>
                <c:ptCount val="3"/>
                <c:pt idx="0">
                  <c:v>458</c:v>
                </c:pt>
                <c:pt idx="1">
                  <c:v>577</c:v>
                </c:pt>
                <c:pt idx="2">
                  <c:v>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4F-4224-969A-BAB9C2D6B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6879576"/>
        <c:axId val="676878264"/>
      </c:barChart>
      <c:catAx>
        <c:axId val="67687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878264"/>
        <c:crosses val="autoZero"/>
        <c:auto val="1"/>
        <c:lblAlgn val="ctr"/>
        <c:lblOffset val="100"/>
        <c:noMultiLvlLbl val="0"/>
      </c:catAx>
      <c:valAx>
        <c:axId val="676878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87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Sheet2!$F$2</c:f>
              <c:strCache>
                <c:ptCount val="1"/>
                <c:pt idx="0">
                  <c:v>1 Do you believe you could identify a carabid beetle?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Sheet2!$G$1:$L$1</c:f>
              <c:strCache>
                <c:ptCount val="6"/>
                <c:pt idx="0">
                  <c:v>Definitely not</c:v>
                </c:pt>
                <c:pt idx="1">
                  <c:v>Probably not</c:v>
                </c:pt>
                <c:pt idx="2">
                  <c:v>Not sure</c:v>
                </c:pt>
                <c:pt idx="3">
                  <c:v>Yes - as distinct from other types of beetle</c:v>
                </c:pt>
                <c:pt idx="4">
                  <c:v>Yes - a few species or groups</c:v>
                </c:pt>
                <c:pt idx="5">
                  <c:v>Yes - many species</c:v>
                </c:pt>
              </c:strCache>
            </c:strRef>
          </c:cat>
          <c:val>
            <c:numRef>
              <c:f>Sheet2!$G$2:$L$2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20</c:v>
                </c:pt>
                <c:pt idx="3">
                  <c:v>9</c:v>
                </c:pt>
                <c:pt idx="4">
                  <c:v>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4-4B95-A88A-5392CB336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132464"/>
        <c:axId val="667137384"/>
      </c:barChart>
      <c:catAx>
        <c:axId val="66713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137384"/>
        <c:crosses val="autoZero"/>
        <c:auto val="1"/>
        <c:lblAlgn val="ctr"/>
        <c:lblOffset val="100"/>
        <c:noMultiLvlLbl val="0"/>
      </c:catAx>
      <c:valAx>
        <c:axId val="66713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13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55FF92-37F2-4A40-89DC-08BC8C7FEE53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71305059-E28A-4ECD-A18E-A703BB219728}">
      <dgm:prSet phldrT="[Text]" custT="1"/>
      <dgm:spPr/>
      <dgm:t>
        <a:bodyPr/>
        <a:lstStyle/>
        <a:p>
          <a:endParaRPr lang="en-GB" sz="2500" dirty="0"/>
        </a:p>
        <a:p>
          <a:r>
            <a:rPr lang="en-GB" sz="2000" dirty="0"/>
            <a:t>Chemical</a:t>
          </a:r>
        </a:p>
      </dgm:t>
    </dgm:pt>
    <dgm:pt modelId="{4FAB986D-86C8-489E-88A5-EBA896F7A898}" type="parTrans" cxnId="{0A45CF87-6FF5-4FB6-A601-D951DC63BFE8}">
      <dgm:prSet/>
      <dgm:spPr/>
      <dgm:t>
        <a:bodyPr/>
        <a:lstStyle/>
        <a:p>
          <a:endParaRPr lang="en-GB"/>
        </a:p>
      </dgm:t>
    </dgm:pt>
    <dgm:pt modelId="{13D6F8BD-993E-467C-9D72-0580FDBEBCD9}" type="sibTrans" cxnId="{0A45CF87-6FF5-4FB6-A601-D951DC63BFE8}">
      <dgm:prSet/>
      <dgm:spPr/>
      <dgm:t>
        <a:bodyPr/>
        <a:lstStyle/>
        <a:p>
          <a:endParaRPr lang="en-GB"/>
        </a:p>
      </dgm:t>
    </dgm:pt>
    <dgm:pt modelId="{3F690D52-3F90-4F75-8DDE-55046AADE0CD}">
      <dgm:prSet phldrT="[Text]" custT="1"/>
      <dgm:spPr/>
      <dgm:t>
        <a:bodyPr/>
        <a:lstStyle/>
        <a:p>
          <a:r>
            <a:rPr lang="en-GB" sz="2800" dirty="0"/>
            <a:t>Biological</a:t>
          </a:r>
        </a:p>
      </dgm:t>
    </dgm:pt>
    <dgm:pt modelId="{2BE08D36-3ABE-48C1-9A20-2248C9F9A4AB}" type="parTrans" cxnId="{B36F60DD-FC36-4990-8291-862251C4A375}">
      <dgm:prSet/>
      <dgm:spPr/>
      <dgm:t>
        <a:bodyPr/>
        <a:lstStyle/>
        <a:p>
          <a:endParaRPr lang="en-GB"/>
        </a:p>
      </dgm:t>
    </dgm:pt>
    <dgm:pt modelId="{3E93CDE7-0824-4590-8E80-828BB594BC70}" type="sibTrans" cxnId="{B36F60DD-FC36-4990-8291-862251C4A375}">
      <dgm:prSet/>
      <dgm:spPr/>
      <dgm:t>
        <a:bodyPr/>
        <a:lstStyle/>
        <a:p>
          <a:endParaRPr lang="en-GB"/>
        </a:p>
      </dgm:t>
    </dgm:pt>
    <dgm:pt modelId="{985682F1-BBDB-4BF1-9A97-DEEAA34BA66A}">
      <dgm:prSet phldrT="[Text]" custT="1"/>
      <dgm:spPr/>
      <dgm:t>
        <a:bodyPr/>
        <a:lstStyle/>
        <a:p>
          <a:r>
            <a:rPr lang="en-GB" sz="2000" dirty="0"/>
            <a:t>Physical/ mechanical</a:t>
          </a:r>
        </a:p>
      </dgm:t>
    </dgm:pt>
    <dgm:pt modelId="{96C33D9F-9078-408A-A143-EE86602C8297}" type="parTrans" cxnId="{CAD46A90-915A-4AFB-8D40-032FBAC97655}">
      <dgm:prSet/>
      <dgm:spPr/>
      <dgm:t>
        <a:bodyPr/>
        <a:lstStyle/>
        <a:p>
          <a:endParaRPr lang="en-GB"/>
        </a:p>
      </dgm:t>
    </dgm:pt>
    <dgm:pt modelId="{C9580D39-324C-4E6E-8ED4-95BAA8D35795}" type="sibTrans" cxnId="{CAD46A90-915A-4AFB-8D40-032FBAC97655}">
      <dgm:prSet/>
      <dgm:spPr/>
      <dgm:t>
        <a:bodyPr/>
        <a:lstStyle/>
        <a:p>
          <a:endParaRPr lang="en-GB"/>
        </a:p>
      </dgm:t>
    </dgm:pt>
    <dgm:pt modelId="{94BFE0B4-CBE7-42D0-852E-05EB9CFEE97E}">
      <dgm:prSet custT="1"/>
      <dgm:spPr/>
      <dgm:t>
        <a:bodyPr/>
        <a:lstStyle/>
        <a:p>
          <a:r>
            <a:rPr lang="en-GB" sz="2000"/>
            <a:t>Prevention</a:t>
          </a:r>
          <a:endParaRPr lang="en-GB" sz="2000" dirty="0"/>
        </a:p>
      </dgm:t>
    </dgm:pt>
    <dgm:pt modelId="{C798616F-77AC-4903-86C1-37E74F887C83}" type="parTrans" cxnId="{00D7FD91-BB21-4605-BAE4-BCC12DB2EC63}">
      <dgm:prSet/>
      <dgm:spPr/>
      <dgm:t>
        <a:bodyPr/>
        <a:lstStyle/>
        <a:p>
          <a:endParaRPr lang="en-GB"/>
        </a:p>
      </dgm:t>
    </dgm:pt>
    <dgm:pt modelId="{02988583-8060-4203-932D-B5EEE8D1270E}" type="sibTrans" cxnId="{00D7FD91-BB21-4605-BAE4-BCC12DB2EC63}">
      <dgm:prSet/>
      <dgm:spPr/>
      <dgm:t>
        <a:bodyPr/>
        <a:lstStyle/>
        <a:p>
          <a:endParaRPr lang="en-GB"/>
        </a:p>
      </dgm:t>
    </dgm:pt>
    <dgm:pt modelId="{1739BF73-048D-4A31-B9BE-2AF782A74FF0}" type="pres">
      <dgm:prSet presAssocID="{A255FF92-37F2-4A40-89DC-08BC8C7FEE53}" presName="Name0" presStyleCnt="0">
        <dgm:presLayoutVars>
          <dgm:dir/>
          <dgm:animLvl val="lvl"/>
          <dgm:resizeHandles val="exact"/>
        </dgm:presLayoutVars>
      </dgm:prSet>
      <dgm:spPr/>
    </dgm:pt>
    <dgm:pt modelId="{FD789068-05EE-4B4A-AF2C-7836E894CDBA}" type="pres">
      <dgm:prSet presAssocID="{71305059-E28A-4ECD-A18E-A703BB219728}" presName="Name8" presStyleCnt="0"/>
      <dgm:spPr/>
    </dgm:pt>
    <dgm:pt modelId="{F691C521-48CC-4794-8C6C-11E9F2A55191}" type="pres">
      <dgm:prSet presAssocID="{71305059-E28A-4ECD-A18E-A703BB219728}" presName="level" presStyleLbl="node1" presStyleIdx="0" presStyleCnt="4">
        <dgm:presLayoutVars>
          <dgm:chMax val="1"/>
          <dgm:bulletEnabled val="1"/>
        </dgm:presLayoutVars>
      </dgm:prSet>
      <dgm:spPr/>
    </dgm:pt>
    <dgm:pt modelId="{2AA82FCD-0188-4FF9-B014-8D42A555FEEC}" type="pres">
      <dgm:prSet presAssocID="{71305059-E28A-4ECD-A18E-A703BB21972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833B1E-9B03-401D-AE4B-1A31C1939568}" type="pres">
      <dgm:prSet presAssocID="{3F690D52-3F90-4F75-8DDE-55046AADE0CD}" presName="Name8" presStyleCnt="0"/>
      <dgm:spPr/>
    </dgm:pt>
    <dgm:pt modelId="{1917DE3B-AF72-480F-AC60-B133AB80B793}" type="pres">
      <dgm:prSet presAssocID="{3F690D52-3F90-4F75-8DDE-55046AADE0CD}" presName="level" presStyleLbl="node1" presStyleIdx="1" presStyleCnt="4">
        <dgm:presLayoutVars>
          <dgm:chMax val="1"/>
          <dgm:bulletEnabled val="1"/>
        </dgm:presLayoutVars>
      </dgm:prSet>
      <dgm:spPr/>
    </dgm:pt>
    <dgm:pt modelId="{CCAC2D46-8D98-4658-B235-110BC32E27AE}" type="pres">
      <dgm:prSet presAssocID="{3F690D52-3F90-4F75-8DDE-55046AADE0C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1BA68EF-2656-479B-9D84-F9C068606766}" type="pres">
      <dgm:prSet presAssocID="{985682F1-BBDB-4BF1-9A97-DEEAA34BA66A}" presName="Name8" presStyleCnt="0"/>
      <dgm:spPr/>
    </dgm:pt>
    <dgm:pt modelId="{A38B1BF9-E24B-48EF-B282-5588347ABEF6}" type="pres">
      <dgm:prSet presAssocID="{985682F1-BBDB-4BF1-9A97-DEEAA34BA66A}" presName="level" presStyleLbl="node1" presStyleIdx="2" presStyleCnt="4" custLinFactNeighborX="126" custLinFactNeighborY="-356">
        <dgm:presLayoutVars>
          <dgm:chMax val="1"/>
          <dgm:bulletEnabled val="1"/>
        </dgm:presLayoutVars>
      </dgm:prSet>
      <dgm:spPr/>
    </dgm:pt>
    <dgm:pt modelId="{E0668E5F-7FBF-4337-A8AA-12EDDCD12463}" type="pres">
      <dgm:prSet presAssocID="{985682F1-BBDB-4BF1-9A97-DEEAA34BA66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4CF986-5656-40AF-9E6A-1E61924BD943}" type="pres">
      <dgm:prSet presAssocID="{94BFE0B4-CBE7-42D0-852E-05EB9CFEE97E}" presName="Name8" presStyleCnt="0"/>
      <dgm:spPr/>
    </dgm:pt>
    <dgm:pt modelId="{F5D3CD56-C9D0-462D-9499-887AAC2F8F37}" type="pres">
      <dgm:prSet presAssocID="{94BFE0B4-CBE7-42D0-852E-05EB9CFEE97E}" presName="level" presStyleLbl="node1" presStyleIdx="3" presStyleCnt="4">
        <dgm:presLayoutVars>
          <dgm:chMax val="1"/>
          <dgm:bulletEnabled val="1"/>
        </dgm:presLayoutVars>
      </dgm:prSet>
      <dgm:spPr/>
    </dgm:pt>
    <dgm:pt modelId="{3EF2F9B3-3179-4E52-AD60-38EF588D89AF}" type="pres">
      <dgm:prSet presAssocID="{94BFE0B4-CBE7-42D0-852E-05EB9CFEE97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D5ED404-0A01-494E-90C2-72F67B181FCF}" type="presOf" srcId="{3F690D52-3F90-4F75-8DDE-55046AADE0CD}" destId="{CCAC2D46-8D98-4658-B235-110BC32E27AE}" srcOrd="1" destOrd="0" presId="urn:microsoft.com/office/officeart/2005/8/layout/pyramid1"/>
    <dgm:cxn modelId="{F2C63D2A-ECB1-48F4-A4CC-6D841BCAD4EF}" type="presOf" srcId="{94BFE0B4-CBE7-42D0-852E-05EB9CFEE97E}" destId="{3EF2F9B3-3179-4E52-AD60-38EF588D89AF}" srcOrd="1" destOrd="0" presId="urn:microsoft.com/office/officeart/2005/8/layout/pyramid1"/>
    <dgm:cxn modelId="{11D2BC49-7559-45CA-B96E-4A796BA1B640}" type="presOf" srcId="{A255FF92-37F2-4A40-89DC-08BC8C7FEE53}" destId="{1739BF73-048D-4A31-B9BE-2AF782A74FF0}" srcOrd="0" destOrd="0" presId="urn:microsoft.com/office/officeart/2005/8/layout/pyramid1"/>
    <dgm:cxn modelId="{8A80D75A-773C-4B17-B889-7DA972C37E8F}" type="presOf" srcId="{71305059-E28A-4ECD-A18E-A703BB219728}" destId="{F691C521-48CC-4794-8C6C-11E9F2A55191}" srcOrd="0" destOrd="0" presId="urn:microsoft.com/office/officeart/2005/8/layout/pyramid1"/>
    <dgm:cxn modelId="{CE6ADC5C-8750-42E3-92AE-5B7AD51DC3FE}" type="presOf" srcId="{94BFE0B4-CBE7-42D0-852E-05EB9CFEE97E}" destId="{F5D3CD56-C9D0-462D-9499-887AAC2F8F37}" srcOrd="0" destOrd="0" presId="urn:microsoft.com/office/officeart/2005/8/layout/pyramid1"/>
    <dgm:cxn modelId="{0A45CF87-6FF5-4FB6-A601-D951DC63BFE8}" srcId="{A255FF92-37F2-4A40-89DC-08BC8C7FEE53}" destId="{71305059-E28A-4ECD-A18E-A703BB219728}" srcOrd="0" destOrd="0" parTransId="{4FAB986D-86C8-489E-88A5-EBA896F7A898}" sibTransId="{13D6F8BD-993E-467C-9D72-0580FDBEBCD9}"/>
    <dgm:cxn modelId="{498D148D-5E0F-41FC-8501-9F86ED339428}" type="presOf" srcId="{3F690D52-3F90-4F75-8DDE-55046AADE0CD}" destId="{1917DE3B-AF72-480F-AC60-B133AB80B793}" srcOrd="0" destOrd="0" presId="urn:microsoft.com/office/officeart/2005/8/layout/pyramid1"/>
    <dgm:cxn modelId="{4C9BB28E-0CD9-4A87-B89D-130F707B90C7}" type="presOf" srcId="{985682F1-BBDB-4BF1-9A97-DEEAA34BA66A}" destId="{E0668E5F-7FBF-4337-A8AA-12EDDCD12463}" srcOrd="1" destOrd="0" presId="urn:microsoft.com/office/officeart/2005/8/layout/pyramid1"/>
    <dgm:cxn modelId="{CAD46A90-915A-4AFB-8D40-032FBAC97655}" srcId="{A255FF92-37F2-4A40-89DC-08BC8C7FEE53}" destId="{985682F1-BBDB-4BF1-9A97-DEEAA34BA66A}" srcOrd="2" destOrd="0" parTransId="{96C33D9F-9078-408A-A143-EE86602C8297}" sibTransId="{C9580D39-324C-4E6E-8ED4-95BAA8D35795}"/>
    <dgm:cxn modelId="{00D7FD91-BB21-4605-BAE4-BCC12DB2EC63}" srcId="{A255FF92-37F2-4A40-89DC-08BC8C7FEE53}" destId="{94BFE0B4-CBE7-42D0-852E-05EB9CFEE97E}" srcOrd="3" destOrd="0" parTransId="{C798616F-77AC-4903-86C1-37E74F887C83}" sibTransId="{02988583-8060-4203-932D-B5EEE8D1270E}"/>
    <dgm:cxn modelId="{B8A83AD2-EAA4-4EF4-850E-3E4BD9228EE8}" type="presOf" srcId="{71305059-E28A-4ECD-A18E-A703BB219728}" destId="{2AA82FCD-0188-4FF9-B014-8D42A555FEEC}" srcOrd="1" destOrd="0" presId="urn:microsoft.com/office/officeart/2005/8/layout/pyramid1"/>
    <dgm:cxn modelId="{90BB82D2-7FF8-4A07-B56E-83F3F61A9747}" type="presOf" srcId="{985682F1-BBDB-4BF1-9A97-DEEAA34BA66A}" destId="{A38B1BF9-E24B-48EF-B282-5588347ABEF6}" srcOrd="0" destOrd="0" presId="urn:microsoft.com/office/officeart/2005/8/layout/pyramid1"/>
    <dgm:cxn modelId="{B36F60DD-FC36-4990-8291-862251C4A375}" srcId="{A255FF92-37F2-4A40-89DC-08BC8C7FEE53}" destId="{3F690D52-3F90-4F75-8DDE-55046AADE0CD}" srcOrd="1" destOrd="0" parTransId="{2BE08D36-3ABE-48C1-9A20-2248C9F9A4AB}" sibTransId="{3E93CDE7-0824-4590-8E80-828BB594BC70}"/>
    <dgm:cxn modelId="{9A6BF5F2-4632-4BBB-90FA-E1CECED65FA2}" type="presParOf" srcId="{1739BF73-048D-4A31-B9BE-2AF782A74FF0}" destId="{FD789068-05EE-4B4A-AF2C-7836E894CDBA}" srcOrd="0" destOrd="0" presId="urn:microsoft.com/office/officeart/2005/8/layout/pyramid1"/>
    <dgm:cxn modelId="{C38E0C83-BB68-4774-9C76-2426CA0D05C9}" type="presParOf" srcId="{FD789068-05EE-4B4A-AF2C-7836E894CDBA}" destId="{F691C521-48CC-4794-8C6C-11E9F2A55191}" srcOrd="0" destOrd="0" presId="urn:microsoft.com/office/officeart/2005/8/layout/pyramid1"/>
    <dgm:cxn modelId="{4BB6F9F3-04F2-48E6-BDF4-7D092AFC254C}" type="presParOf" srcId="{FD789068-05EE-4B4A-AF2C-7836E894CDBA}" destId="{2AA82FCD-0188-4FF9-B014-8D42A555FEEC}" srcOrd="1" destOrd="0" presId="urn:microsoft.com/office/officeart/2005/8/layout/pyramid1"/>
    <dgm:cxn modelId="{C31C2F99-E6D9-4896-8C1C-B97C3F85ED4D}" type="presParOf" srcId="{1739BF73-048D-4A31-B9BE-2AF782A74FF0}" destId="{E4833B1E-9B03-401D-AE4B-1A31C1939568}" srcOrd="1" destOrd="0" presId="urn:microsoft.com/office/officeart/2005/8/layout/pyramid1"/>
    <dgm:cxn modelId="{0E908726-148E-4B57-91A6-76DE5E0686AD}" type="presParOf" srcId="{E4833B1E-9B03-401D-AE4B-1A31C1939568}" destId="{1917DE3B-AF72-480F-AC60-B133AB80B793}" srcOrd="0" destOrd="0" presId="urn:microsoft.com/office/officeart/2005/8/layout/pyramid1"/>
    <dgm:cxn modelId="{0DA958F1-5265-4B42-B10A-D09B82867059}" type="presParOf" srcId="{E4833B1E-9B03-401D-AE4B-1A31C1939568}" destId="{CCAC2D46-8D98-4658-B235-110BC32E27AE}" srcOrd="1" destOrd="0" presId="urn:microsoft.com/office/officeart/2005/8/layout/pyramid1"/>
    <dgm:cxn modelId="{CAAC4364-EF39-4CA0-B2CE-04170C596C9F}" type="presParOf" srcId="{1739BF73-048D-4A31-B9BE-2AF782A74FF0}" destId="{31BA68EF-2656-479B-9D84-F9C068606766}" srcOrd="2" destOrd="0" presId="urn:microsoft.com/office/officeart/2005/8/layout/pyramid1"/>
    <dgm:cxn modelId="{729779AD-1B2B-4A0B-8032-B86AEBCE1CB5}" type="presParOf" srcId="{31BA68EF-2656-479B-9D84-F9C068606766}" destId="{A38B1BF9-E24B-48EF-B282-5588347ABEF6}" srcOrd="0" destOrd="0" presId="urn:microsoft.com/office/officeart/2005/8/layout/pyramid1"/>
    <dgm:cxn modelId="{9BFAC0B3-4176-4667-AD54-26BBAF7C8900}" type="presParOf" srcId="{31BA68EF-2656-479B-9D84-F9C068606766}" destId="{E0668E5F-7FBF-4337-A8AA-12EDDCD12463}" srcOrd="1" destOrd="0" presId="urn:microsoft.com/office/officeart/2005/8/layout/pyramid1"/>
    <dgm:cxn modelId="{B92C0DDD-E644-4822-9C82-0DD500B7DECA}" type="presParOf" srcId="{1739BF73-048D-4A31-B9BE-2AF782A74FF0}" destId="{9B4CF986-5656-40AF-9E6A-1E61924BD943}" srcOrd="3" destOrd="0" presId="urn:microsoft.com/office/officeart/2005/8/layout/pyramid1"/>
    <dgm:cxn modelId="{30F5EA3D-765C-4236-8B9A-D5D3FA3BEF81}" type="presParOf" srcId="{9B4CF986-5656-40AF-9E6A-1E61924BD943}" destId="{F5D3CD56-C9D0-462D-9499-887AAC2F8F37}" srcOrd="0" destOrd="0" presId="urn:microsoft.com/office/officeart/2005/8/layout/pyramid1"/>
    <dgm:cxn modelId="{0F9E777B-5318-43B7-ACD8-B596BA7B849F}" type="presParOf" srcId="{9B4CF986-5656-40AF-9E6A-1E61924BD943}" destId="{3EF2F9B3-3179-4E52-AD60-38EF588D89A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1C521-48CC-4794-8C6C-11E9F2A55191}">
      <dsp:nvSpPr>
        <dsp:cNvPr id="0" name=""/>
        <dsp:cNvSpPr/>
      </dsp:nvSpPr>
      <dsp:spPr>
        <a:xfrm>
          <a:off x="2154935" y="0"/>
          <a:ext cx="1436623" cy="966131"/>
        </a:xfrm>
        <a:prstGeom prst="trapezoid">
          <a:avLst>
            <a:gd name="adj" fmla="val 7434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Chemical</a:t>
          </a:r>
        </a:p>
      </dsp:txBody>
      <dsp:txXfrm>
        <a:off x="2154935" y="0"/>
        <a:ext cx="1436623" cy="966131"/>
      </dsp:txXfrm>
    </dsp:sp>
    <dsp:sp modelId="{1917DE3B-AF72-480F-AC60-B133AB80B793}">
      <dsp:nvSpPr>
        <dsp:cNvPr id="0" name=""/>
        <dsp:cNvSpPr/>
      </dsp:nvSpPr>
      <dsp:spPr>
        <a:xfrm>
          <a:off x="1436623" y="966131"/>
          <a:ext cx="2873247" cy="966131"/>
        </a:xfrm>
        <a:prstGeom prst="trapezoid">
          <a:avLst>
            <a:gd name="adj" fmla="val 74349"/>
          </a:avLst>
        </a:prstGeom>
        <a:solidFill>
          <a:schemeClr val="accent5">
            <a:hueOff val="2911898"/>
            <a:satOff val="-15213"/>
            <a:lumOff val="35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Biological</a:t>
          </a:r>
        </a:p>
      </dsp:txBody>
      <dsp:txXfrm>
        <a:off x="1939442" y="966131"/>
        <a:ext cx="1867611" cy="966131"/>
      </dsp:txXfrm>
    </dsp:sp>
    <dsp:sp modelId="{A38B1BF9-E24B-48EF-B282-5588347ABEF6}">
      <dsp:nvSpPr>
        <dsp:cNvPr id="0" name=""/>
        <dsp:cNvSpPr/>
      </dsp:nvSpPr>
      <dsp:spPr>
        <a:xfrm>
          <a:off x="723742" y="1928823"/>
          <a:ext cx="4309871" cy="966131"/>
        </a:xfrm>
        <a:prstGeom prst="trapezoid">
          <a:avLst>
            <a:gd name="adj" fmla="val 74349"/>
          </a:avLst>
        </a:prstGeom>
        <a:solidFill>
          <a:schemeClr val="accent5">
            <a:hueOff val="5823795"/>
            <a:satOff val="-30426"/>
            <a:lumOff val="71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Physical/ mechanical</a:t>
          </a:r>
        </a:p>
      </dsp:txBody>
      <dsp:txXfrm>
        <a:off x="1477970" y="1928823"/>
        <a:ext cx="2801416" cy="966131"/>
      </dsp:txXfrm>
    </dsp:sp>
    <dsp:sp modelId="{F5D3CD56-C9D0-462D-9499-887AAC2F8F37}">
      <dsp:nvSpPr>
        <dsp:cNvPr id="0" name=""/>
        <dsp:cNvSpPr/>
      </dsp:nvSpPr>
      <dsp:spPr>
        <a:xfrm>
          <a:off x="0" y="2898394"/>
          <a:ext cx="5746495" cy="966131"/>
        </a:xfrm>
        <a:prstGeom prst="trapezoid">
          <a:avLst>
            <a:gd name="adj" fmla="val 74349"/>
          </a:avLst>
        </a:prstGeom>
        <a:solidFill>
          <a:schemeClr val="accent5">
            <a:hueOff val="8735693"/>
            <a:satOff val="-45639"/>
            <a:lumOff val="10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Prevention</a:t>
          </a:r>
          <a:endParaRPr lang="en-GB" sz="2000" kern="1200" dirty="0"/>
        </a:p>
      </dsp:txBody>
      <dsp:txXfrm>
        <a:off x="1005636" y="2898394"/>
        <a:ext cx="3735222" cy="966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26688-B42E-47D2-AA67-C919FDAA4F93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CBC01-46CB-4875-9B81-2827DB3FF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57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39243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.emf"/><Relationship Id="rId7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hdphoto" Target="../media/hdphoto1.wdp"/><Relationship Id="rId7" Type="http://schemas.openxmlformats.org/officeDocument/2006/relationships/image" Target="../media/image2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13.emf"/><Relationship Id="rId4" Type="http://schemas.openxmlformats.org/officeDocument/2006/relationships/image" Target="../media/image5.emf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1.emf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CABFC69-1941-4C0C-867D-B925D5ED826E}"/>
              </a:ext>
            </a:extLst>
          </p:cNvPr>
          <p:cNvSpPr/>
          <p:nvPr/>
        </p:nvSpPr>
        <p:spPr>
          <a:xfrm>
            <a:off x="1780904" y="3253011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A70B2-6D07-46CC-B191-5C429B0C5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76" y="566498"/>
            <a:ext cx="7522464" cy="2268559"/>
          </a:xfrm>
        </p:spPr>
        <p:txBody>
          <a:bodyPr>
            <a:noAutofit/>
          </a:bodyPr>
          <a:lstStyle/>
          <a:p>
            <a:pPr algn="l"/>
            <a:r>
              <a:rPr lang="en-GB" sz="7200" dirty="0"/>
              <a:t>Introduction to beneficial beetle monitoring and identification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9BCCE-8BA0-4D6D-879D-6FA6EB697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773" y="4888195"/>
            <a:ext cx="4598109" cy="1800738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Dr Kelly Jowett</a:t>
            </a:r>
          </a:p>
          <a:p>
            <a:pPr algn="l"/>
            <a:r>
              <a:rPr lang="en-GB" sz="3200" dirty="0"/>
              <a:t> Matt Hampson </a:t>
            </a:r>
            <a:r>
              <a:rPr lang="en-GB" sz="2000" dirty="0"/>
              <a:t>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CCB38-15F2-41E7-A51E-768575809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1616" b="-3351"/>
          <a:stretch/>
        </p:blipFill>
        <p:spPr>
          <a:xfrm>
            <a:off x="6229352" y="5940246"/>
            <a:ext cx="2891898" cy="834542"/>
          </a:xfrm>
          <a:prstGeom prst="rect">
            <a:avLst/>
          </a:prstGeom>
          <a:noFill/>
        </p:spPr>
      </p:pic>
      <p:grpSp>
        <p:nvGrpSpPr>
          <p:cNvPr id="14" name="Graphic 5" descr="Pasta">
            <a:extLst>
              <a:ext uri="{FF2B5EF4-FFF2-40B4-BE49-F238E27FC236}">
                <a16:creationId xmlns:a16="http://schemas.microsoft.com/office/drawing/2014/main" id="{2EBB8293-0F18-4A96-9054-A8A5548C138E}"/>
              </a:ext>
            </a:extLst>
          </p:cNvPr>
          <p:cNvGrpSpPr/>
          <p:nvPr/>
        </p:nvGrpSpPr>
        <p:grpSpPr>
          <a:xfrm>
            <a:off x="9540776" y="5528718"/>
            <a:ext cx="1209413" cy="1160213"/>
            <a:chOff x="9154627" y="5474532"/>
            <a:chExt cx="914400" cy="9144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67F57B-C8AF-458B-B57F-B5112C854D3B}"/>
                </a:ext>
              </a:extLst>
            </p:cNvPr>
            <p:cNvSpPr/>
            <p:nvPr/>
          </p:nvSpPr>
          <p:spPr>
            <a:xfrm>
              <a:off x="9433233" y="6079846"/>
              <a:ext cx="142875" cy="85725"/>
            </a:xfrm>
            <a:custGeom>
              <a:avLst/>
              <a:gdLst>
                <a:gd name="connsiteX0" fmla="*/ 45244 w 142875"/>
                <a:gd name="connsiteY0" fmla="*/ 59531 h 85725"/>
                <a:gd name="connsiteX1" fmla="*/ 73819 w 142875"/>
                <a:gd name="connsiteY1" fmla="*/ 45244 h 85725"/>
                <a:gd name="connsiteX2" fmla="*/ 102394 w 142875"/>
                <a:gd name="connsiteY2" fmla="*/ 59531 h 85725"/>
                <a:gd name="connsiteX3" fmla="*/ 121444 w 142875"/>
                <a:gd name="connsiteY3" fmla="*/ 78581 h 85725"/>
                <a:gd name="connsiteX4" fmla="*/ 140494 w 142875"/>
                <a:gd name="connsiteY4" fmla="*/ 59531 h 85725"/>
                <a:gd name="connsiteX5" fmla="*/ 73819 w 142875"/>
                <a:gd name="connsiteY5" fmla="*/ 7144 h 85725"/>
                <a:gd name="connsiteX6" fmla="*/ 7144 w 142875"/>
                <a:gd name="connsiteY6" fmla="*/ 59531 h 85725"/>
                <a:gd name="connsiteX7" fmla="*/ 26194 w 142875"/>
                <a:gd name="connsiteY7" fmla="*/ 78581 h 85725"/>
                <a:gd name="connsiteX8" fmla="*/ 45244 w 142875"/>
                <a:gd name="connsiteY8" fmla="*/ 5953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85725">
                  <a:moveTo>
                    <a:pt x="45244" y="59531"/>
                  </a:moveTo>
                  <a:cubicBezTo>
                    <a:pt x="45244" y="53816"/>
                    <a:pt x="56674" y="45244"/>
                    <a:pt x="73819" y="45244"/>
                  </a:cubicBezTo>
                  <a:cubicBezTo>
                    <a:pt x="90964" y="45244"/>
                    <a:pt x="102394" y="53816"/>
                    <a:pt x="102394" y="59531"/>
                  </a:cubicBezTo>
                  <a:cubicBezTo>
                    <a:pt x="102394" y="70009"/>
                    <a:pt x="110966" y="78581"/>
                    <a:pt x="121444" y="78581"/>
                  </a:cubicBezTo>
                  <a:cubicBezTo>
                    <a:pt x="131921" y="78581"/>
                    <a:pt x="140494" y="70009"/>
                    <a:pt x="140494" y="59531"/>
                  </a:cubicBezTo>
                  <a:cubicBezTo>
                    <a:pt x="140494" y="30004"/>
                    <a:pt x="110966" y="7144"/>
                    <a:pt x="73819" y="7144"/>
                  </a:cubicBezTo>
                  <a:cubicBezTo>
                    <a:pt x="36671" y="7144"/>
                    <a:pt x="7144" y="30004"/>
                    <a:pt x="7144" y="59531"/>
                  </a:cubicBezTo>
                  <a:cubicBezTo>
                    <a:pt x="7144" y="70009"/>
                    <a:pt x="15716" y="78581"/>
                    <a:pt x="26194" y="78581"/>
                  </a:cubicBezTo>
                  <a:cubicBezTo>
                    <a:pt x="36671" y="78581"/>
                    <a:pt x="45244" y="70009"/>
                    <a:pt x="45244" y="595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30E3E7-1AAA-4807-8356-F5ED451894F7}"/>
                </a:ext>
              </a:extLst>
            </p:cNvPr>
            <p:cNvSpPr/>
            <p:nvPr/>
          </p:nvSpPr>
          <p:spPr>
            <a:xfrm>
              <a:off x="9557058" y="5536921"/>
              <a:ext cx="76200" cy="180975"/>
            </a:xfrm>
            <a:custGeom>
              <a:avLst/>
              <a:gdLst>
                <a:gd name="connsiteX0" fmla="*/ 27146 w 76200"/>
                <a:gd name="connsiteY0" fmla="*/ 107156 h 180975"/>
                <a:gd name="connsiteX1" fmla="*/ 35719 w 76200"/>
                <a:gd name="connsiteY1" fmla="*/ 127159 h 180975"/>
                <a:gd name="connsiteX2" fmla="*/ 27146 w 76200"/>
                <a:gd name="connsiteY2" fmla="*/ 147161 h 180975"/>
                <a:gd name="connsiteX3" fmla="*/ 27146 w 76200"/>
                <a:gd name="connsiteY3" fmla="*/ 173831 h 180975"/>
                <a:gd name="connsiteX4" fmla="*/ 40481 w 76200"/>
                <a:gd name="connsiteY4" fmla="*/ 179546 h 180975"/>
                <a:gd name="connsiteX5" fmla="*/ 53816 w 76200"/>
                <a:gd name="connsiteY5" fmla="*/ 173831 h 180975"/>
                <a:gd name="connsiteX6" fmla="*/ 73819 w 76200"/>
                <a:gd name="connsiteY6" fmla="*/ 126206 h 180975"/>
                <a:gd name="connsiteX7" fmla="*/ 53816 w 76200"/>
                <a:gd name="connsiteY7" fmla="*/ 79534 h 180975"/>
                <a:gd name="connsiteX8" fmla="*/ 53816 w 76200"/>
                <a:gd name="connsiteY8" fmla="*/ 79534 h 180975"/>
                <a:gd name="connsiteX9" fmla="*/ 53816 w 76200"/>
                <a:gd name="connsiteY9" fmla="*/ 39529 h 180975"/>
                <a:gd name="connsiteX10" fmla="*/ 53816 w 76200"/>
                <a:gd name="connsiteY10" fmla="*/ 12859 h 180975"/>
                <a:gd name="connsiteX11" fmla="*/ 27146 w 76200"/>
                <a:gd name="connsiteY11" fmla="*/ 12859 h 180975"/>
                <a:gd name="connsiteX12" fmla="*/ 27146 w 76200"/>
                <a:gd name="connsiteY12" fmla="*/ 107156 h 180975"/>
                <a:gd name="connsiteX13" fmla="*/ 27146 w 76200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00" h="180975">
                  <a:moveTo>
                    <a:pt x="27146" y="107156"/>
                  </a:moveTo>
                  <a:cubicBezTo>
                    <a:pt x="32861" y="112871"/>
                    <a:pt x="35719" y="119539"/>
                    <a:pt x="35719" y="127159"/>
                  </a:cubicBezTo>
                  <a:cubicBezTo>
                    <a:pt x="35719" y="134779"/>
                    <a:pt x="32861" y="142399"/>
                    <a:pt x="27146" y="147161"/>
                  </a:cubicBezTo>
                  <a:cubicBezTo>
                    <a:pt x="19526" y="154781"/>
                    <a:pt x="19526" y="166211"/>
                    <a:pt x="27146" y="173831"/>
                  </a:cubicBezTo>
                  <a:cubicBezTo>
                    <a:pt x="30956" y="177641"/>
                    <a:pt x="35719" y="179546"/>
                    <a:pt x="40481" y="179546"/>
                  </a:cubicBezTo>
                  <a:cubicBezTo>
                    <a:pt x="45244" y="179546"/>
                    <a:pt x="50006" y="177641"/>
                    <a:pt x="53816" y="173831"/>
                  </a:cubicBezTo>
                  <a:cubicBezTo>
                    <a:pt x="66199" y="161449"/>
                    <a:pt x="73819" y="144304"/>
                    <a:pt x="73819" y="126206"/>
                  </a:cubicBezTo>
                  <a:cubicBezTo>
                    <a:pt x="73819" y="108109"/>
                    <a:pt x="67151" y="91916"/>
                    <a:pt x="53816" y="79534"/>
                  </a:cubicBezTo>
                  <a:lnTo>
                    <a:pt x="53816" y="79534"/>
                  </a:lnTo>
                  <a:cubicBezTo>
                    <a:pt x="42386" y="68104"/>
                    <a:pt x="42386" y="50006"/>
                    <a:pt x="53816" y="39529"/>
                  </a:cubicBezTo>
                  <a:cubicBezTo>
                    <a:pt x="61436" y="31909"/>
                    <a:pt x="61436" y="20479"/>
                    <a:pt x="53816" y="12859"/>
                  </a:cubicBezTo>
                  <a:cubicBezTo>
                    <a:pt x="46196" y="5239"/>
                    <a:pt x="34766" y="5239"/>
                    <a:pt x="27146" y="12859"/>
                  </a:cubicBezTo>
                  <a:cubicBezTo>
                    <a:pt x="476" y="38576"/>
                    <a:pt x="476" y="80486"/>
                    <a:pt x="27146" y="107156"/>
                  </a:cubicBezTo>
                  <a:cubicBezTo>
                    <a:pt x="26194" y="106204"/>
                    <a:pt x="26194" y="106204"/>
                    <a:pt x="27146" y="1071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690503-3AF7-4B6B-94C3-64D107191CD9}"/>
                </a:ext>
              </a:extLst>
            </p:cNvPr>
            <p:cNvSpPr/>
            <p:nvPr/>
          </p:nvSpPr>
          <p:spPr>
            <a:xfrm>
              <a:off x="9660881" y="5592166"/>
              <a:ext cx="76200" cy="180975"/>
            </a:xfrm>
            <a:custGeom>
              <a:avLst/>
              <a:gdLst>
                <a:gd name="connsiteX0" fmla="*/ 27146 w 76200"/>
                <a:gd name="connsiteY0" fmla="*/ 107156 h 180975"/>
                <a:gd name="connsiteX1" fmla="*/ 27146 w 76200"/>
                <a:gd name="connsiteY1" fmla="*/ 147161 h 180975"/>
                <a:gd name="connsiteX2" fmla="*/ 27146 w 76200"/>
                <a:gd name="connsiteY2" fmla="*/ 173831 h 180975"/>
                <a:gd name="connsiteX3" fmla="*/ 40481 w 76200"/>
                <a:gd name="connsiteY3" fmla="*/ 179546 h 180975"/>
                <a:gd name="connsiteX4" fmla="*/ 53816 w 76200"/>
                <a:gd name="connsiteY4" fmla="*/ 173831 h 180975"/>
                <a:gd name="connsiteX5" fmla="*/ 53816 w 76200"/>
                <a:gd name="connsiteY5" fmla="*/ 79534 h 180975"/>
                <a:gd name="connsiteX6" fmla="*/ 53816 w 76200"/>
                <a:gd name="connsiteY6" fmla="*/ 79534 h 180975"/>
                <a:gd name="connsiteX7" fmla="*/ 45244 w 76200"/>
                <a:gd name="connsiteY7" fmla="*/ 59531 h 180975"/>
                <a:gd name="connsiteX8" fmla="*/ 53816 w 76200"/>
                <a:gd name="connsiteY8" fmla="*/ 39529 h 180975"/>
                <a:gd name="connsiteX9" fmla="*/ 53816 w 76200"/>
                <a:gd name="connsiteY9" fmla="*/ 12859 h 180975"/>
                <a:gd name="connsiteX10" fmla="*/ 27146 w 76200"/>
                <a:gd name="connsiteY10" fmla="*/ 12859 h 180975"/>
                <a:gd name="connsiteX11" fmla="*/ 7144 w 76200"/>
                <a:gd name="connsiteY11" fmla="*/ 60484 h 180975"/>
                <a:gd name="connsiteX12" fmla="*/ 27146 w 76200"/>
                <a:gd name="connsiteY12" fmla="*/ 107156 h 180975"/>
                <a:gd name="connsiteX13" fmla="*/ 27146 w 76200"/>
                <a:gd name="connsiteY13" fmla="*/ 107156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00" h="180975">
                  <a:moveTo>
                    <a:pt x="27146" y="107156"/>
                  </a:moveTo>
                  <a:cubicBezTo>
                    <a:pt x="38576" y="118586"/>
                    <a:pt x="38576" y="136684"/>
                    <a:pt x="27146" y="147161"/>
                  </a:cubicBezTo>
                  <a:cubicBezTo>
                    <a:pt x="19526" y="154781"/>
                    <a:pt x="19526" y="166211"/>
                    <a:pt x="27146" y="173831"/>
                  </a:cubicBezTo>
                  <a:cubicBezTo>
                    <a:pt x="30956" y="177641"/>
                    <a:pt x="35719" y="179546"/>
                    <a:pt x="40481" y="179546"/>
                  </a:cubicBezTo>
                  <a:cubicBezTo>
                    <a:pt x="45244" y="179546"/>
                    <a:pt x="50006" y="177641"/>
                    <a:pt x="53816" y="173831"/>
                  </a:cubicBezTo>
                  <a:cubicBezTo>
                    <a:pt x="79534" y="148114"/>
                    <a:pt x="79534" y="105251"/>
                    <a:pt x="53816" y="79534"/>
                  </a:cubicBezTo>
                  <a:cubicBezTo>
                    <a:pt x="53816" y="79534"/>
                    <a:pt x="53816" y="79534"/>
                    <a:pt x="53816" y="79534"/>
                  </a:cubicBezTo>
                  <a:cubicBezTo>
                    <a:pt x="48101" y="73819"/>
                    <a:pt x="45244" y="67151"/>
                    <a:pt x="45244" y="59531"/>
                  </a:cubicBezTo>
                  <a:cubicBezTo>
                    <a:pt x="45244" y="51911"/>
                    <a:pt x="48101" y="44291"/>
                    <a:pt x="53816" y="39529"/>
                  </a:cubicBezTo>
                  <a:cubicBezTo>
                    <a:pt x="61436" y="31909"/>
                    <a:pt x="61436" y="20479"/>
                    <a:pt x="53816" y="12859"/>
                  </a:cubicBezTo>
                  <a:cubicBezTo>
                    <a:pt x="46196" y="5239"/>
                    <a:pt x="34766" y="5239"/>
                    <a:pt x="27146" y="12859"/>
                  </a:cubicBezTo>
                  <a:cubicBezTo>
                    <a:pt x="14764" y="25241"/>
                    <a:pt x="7144" y="42386"/>
                    <a:pt x="7144" y="60484"/>
                  </a:cubicBezTo>
                  <a:cubicBezTo>
                    <a:pt x="7144" y="77629"/>
                    <a:pt x="14764" y="94774"/>
                    <a:pt x="27146" y="107156"/>
                  </a:cubicBezTo>
                  <a:cubicBezTo>
                    <a:pt x="27146" y="107156"/>
                    <a:pt x="27146" y="107156"/>
                    <a:pt x="27146" y="1071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419600F-CF00-4463-A4DA-55E95E5279E0}"/>
                </a:ext>
              </a:extLst>
            </p:cNvPr>
            <p:cNvSpPr/>
            <p:nvPr/>
          </p:nvSpPr>
          <p:spPr>
            <a:xfrm>
              <a:off x="9461808" y="5591213"/>
              <a:ext cx="76200" cy="180975"/>
            </a:xfrm>
            <a:custGeom>
              <a:avLst/>
              <a:gdLst>
                <a:gd name="connsiteX0" fmla="*/ 27146 w 76200"/>
                <a:gd name="connsiteY0" fmla="*/ 108109 h 180975"/>
                <a:gd name="connsiteX1" fmla="*/ 35719 w 76200"/>
                <a:gd name="connsiteY1" fmla="*/ 128111 h 180975"/>
                <a:gd name="connsiteX2" fmla="*/ 27146 w 76200"/>
                <a:gd name="connsiteY2" fmla="*/ 148114 h 180975"/>
                <a:gd name="connsiteX3" fmla="*/ 27146 w 76200"/>
                <a:gd name="connsiteY3" fmla="*/ 174784 h 180975"/>
                <a:gd name="connsiteX4" fmla="*/ 40481 w 76200"/>
                <a:gd name="connsiteY4" fmla="*/ 180499 h 180975"/>
                <a:gd name="connsiteX5" fmla="*/ 53816 w 76200"/>
                <a:gd name="connsiteY5" fmla="*/ 174784 h 180975"/>
                <a:gd name="connsiteX6" fmla="*/ 73819 w 76200"/>
                <a:gd name="connsiteY6" fmla="*/ 127159 h 180975"/>
                <a:gd name="connsiteX7" fmla="*/ 53816 w 76200"/>
                <a:gd name="connsiteY7" fmla="*/ 79534 h 180975"/>
                <a:gd name="connsiteX8" fmla="*/ 53816 w 76200"/>
                <a:gd name="connsiteY8" fmla="*/ 79534 h 180975"/>
                <a:gd name="connsiteX9" fmla="*/ 53816 w 76200"/>
                <a:gd name="connsiteY9" fmla="*/ 39529 h 180975"/>
                <a:gd name="connsiteX10" fmla="*/ 53816 w 76200"/>
                <a:gd name="connsiteY10" fmla="*/ 12859 h 180975"/>
                <a:gd name="connsiteX11" fmla="*/ 27146 w 76200"/>
                <a:gd name="connsiteY11" fmla="*/ 12859 h 180975"/>
                <a:gd name="connsiteX12" fmla="*/ 27146 w 76200"/>
                <a:gd name="connsiteY12" fmla="*/ 108109 h 180975"/>
                <a:gd name="connsiteX13" fmla="*/ 27146 w 76200"/>
                <a:gd name="connsiteY13" fmla="*/ 10810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00" h="180975">
                  <a:moveTo>
                    <a:pt x="27146" y="108109"/>
                  </a:moveTo>
                  <a:cubicBezTo>
                    <a:pt x="32861" y="113824"/>
                    <a:pt x="35719" y="120491"/>
                    <a:pt x="35719" y="128111"/>
                  </a:cubicBezTo>
                  <a:cubicBezTo>
                    <a:pt x="35719" y="135731"/>
                    <a:pt x="32861" y="143351"/>
                    <a:pt x="27146" y="148114"/>
                  </a:cubicBezTo>
                  <a:cubicBezTo>
                    <a:pt x="19526" y="155734"/>
                    <a:pt x="19526" y="167164"/>
                    <a:pt x="27146" y="174784"/>
                  </a:cubicBezTo>
                  <a:cubicBezTo>
                    <a:pt x="30956" y="178594"/>
                    <a:pt x="35719" y="180499"/>
                    <a:pt x="40481" y="180499"/>
                  </a:cubicBezTo>
                  <a:cubicBezTo>
                    <a:pt x="45244" y="180499"/>
                    <a:pt x="50006" y="178594"/>
                    <a:pt x="53816" y="174784"/>
                  </a:cubicBezTo>
                  <a:cubicBezTo>
                    <a:pt x="66199" y="162401"/>
                    <a:pt x="73819" y="145256"/>
                    <a:pt x="73819" y="127159"/>
                  </a:cubicBezTo>
                  <a:cubicBezTo>
                    <a:pt x="73819" y="109061"/>
                    <a:pt x="67151" y="92869"/>
                    <a:pt x="53816" y="79534"/>
                  </a:cubicBezTo>
                  <a:lnTo>
                    <a:pt x="53816" y="79534"/>
                  </a:lnTo>
                  <a:cubicBezTo>
                    <a:pt x="42386" y="68104"/>
                    <a:pt x="42386" y="50006"/>
                    <a:pt x="53816" y="39529"/>
                  </a:cubicBezTo>
                  <a:cubicBezTo>
                    <a:pt x="61436" y="31909"/>
                    <a:pt x="61436" y="20479"/>
                    <a:pt x="53816" y="12859"/>
                  </a:cubicBezTo>
                  <a:cubicBezTo>
                    <a:pt x="46196" y="5239"/>
                    <a:pt x="34766" y="5239"/>
                    <a:pt x="27146" y="12859"/>
                  </a:cubicBezTo>
                  <a:cubicBezTo>
                    <a:pt x="476" y="39529"/>
                    <a:pt x="476" y="82391"/>
                    <a:pt x="27146" y="108109"/>
                  </a:cubicBezTo>
                  <a:cubicBezTo>
                    <a:pt x="26194" y="108109"/>
                    <a:pt x="26194" y="108109"/>
                    <a:pt x="27146" y="10810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8627CD-E590-45B4-9748-8277DC22E9FE}"/>
                </a:ext>
              </a:extLst>
            </p:cNvPr>
            <p:cNvSpPr/>
            <p:nvPr/>
          </p:nvSpPr>
          <p:spPr>
            <a:xfrm>
              <a:off x="9397038" y="6003646"/>
              <a:ext cx="638175" cy="323850"/>
            </a:xfrm>
            <a:custGeom>
              <a:avLst/>
              <a:gdLst>
                <a:gd name="connsiteX0" fmla="*/ 633889 w 638175"/>
                <a:gd name="connsiteY0" fmla="*/ 113824 h 323850"/>
                <a:gd name="connsiteX1" fmla="*/ 548164 w 638175"/>
                <a:gd name="connsiteY1" fmla="*/ 7144 h 323850"/>
                <a:gd name="connsiteX2" fmla="*/ 548164 w 638175"/>
                <a:gd name="connsiteY2" fmla="*/ 17621 h 323850"/>
                <a:gd name="connsiteX3" fmla="*/ 14764 w 638175"/>
                <a:gd name="connsiteY3" fmla="*/ 245269 h 323850"/>
                <a:gd name="connsiteX4" fmla="*/ 7144 w 638175"/>
                <a:gd name="connsiteY4" fmla="*/ 292894 h 323850"/>
                <a:gd name="connsiteX5" fmla="*/ 214789 w 638175"/>
                <a:gd name="connsiteY5" fmla="*/ 318611 h 323850"/>
                <a:gd name="connsiteX6" fmla="*/ 633889 w 638175"/>
                <a:gd name="connsiteY6" fmla="*/ 118586 h 323850"/>
                <a:gd name="connsiteX7" fmla="*/ 633889 w 638175"/>
                <a:gd name="connsiteY7" fmla="*/ 116681 h 323850"/>
                <a:gd name="connsiteX8" fmla="*/ 633889 w 638175"/>
                <a:gd name="connsiteY8" fmla="*/ 113824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323850">
                  <a:moveTo>
                    <a:pt x="633889" y="113824"/>
                  </a:moveTo>
                  <a:cubicBezTo>
                    <a:pt x="633889" y="73819"/>
                    <a:pt x="601504" y="36671"/>
                    <a:pt x="548164" y="7144"/>
                  </a:cubicBezTo>
                  <a:lnTo>
                    <a:pt x="548164" y="17621"/>
                  </a:lnTo>
                  <a:cubicBezTo>
                    <a:pt x="621506" y="328136"/>
                    <a:pt x="27146" y="246221"/>
                    <a:pt x="14764" y="245269"/>
                  </a:cubicBezTo>
                  <a:cubicBezTo>
                    <a:pt x="19526" y="258604"/>
                    <a:pt x="17621" y="280511"/>
                    <a:pt x="7144" y="292894"/>
                  </a:cubicBezTo>
                  <a:cubicBezTo>
                    <a:pt x="68104" y="309086"/>
                    <a:pt x="139541" y="318611"/>
                    <a:pt x="214789" y="318611"/>
                  </a:cubicBezTo>
                  <a:cubicBezTo>
                    <a:pt x="446246" y="318611"/>
                    <a:pt x="633889" y="229076"/>
                    <a:pt x="633889" y="118586"/>
                  </a:cubicBezTo>
                  <a:cubicBezTo>
                    <a:pt x="633889" y="117634"/>
                    <a:pt x="633889" y="117634"/>
                    <a:pt x="633889" y="116681"/>
                  </a:cubicBezTo>
                  <a:cubicBezTo>
                    <a:pt x="633889" y="115729"/>
                    <a:pt x="633889" y="114776"/>
                    <a:pt x="633889" y="11382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AB78AF-1A5C-4EA1-AC29-2C5221E59318}"/>
                </a:ext>
              </a:extLst>
            </p:cNvPr>
            <p:cNvSpPr/>
            <p:nvPr/>
          </p:nvSpPr>
          <p:spPr>
            <a:xfrm>
              <a:off x="9185583" y="5975071"/>
              <a:ext cx="152400" cy="276225"/>
            </a:xfrm>
            <a:custGeom>
              <a:avLst/>
              <a:gdLst>
                <a:gd name="connsiteX0" fmla="*/ 73819 w 152400"/>
                <a:gd name="connsiteY0" fmla="*/ 150019 h 276225"/>
                <a:gd name="connsiteX1" fmla="*/ 150019 w 152400"/>
                <a:gd name="connsiteY1" fmla="*/ 7144 h 276225"/>
                <a:gd name="connsiteX2" fmla="*/ 111919 w 152400"/>
                <a:gd name="connsiteY2" fmla="*/ 26194 h 276225"/>
                <a:gd name="connsiteX3" fmla="*/ 7144 w 152400"/>
                <a:gd name="connsiteY3" fmla="*/ 142399 h 276225"/>
                <a:gd name="connsiteX4" fmla="*/ 7144 w 152400"/>
                <a:gd name="connsiteY4" fmla="*/ 145256 h 276225"/>
                <a:gd name="connsiteX5" fmla="*/ 7144 w 152400"/>
                <a:gd name="connsiteY5" fmla="*/ 147161 h 276225"/>
                <a:gd name="connsiteX6" fmla="*/ 109061 w 152400"/>
                <a:gd name="connsiteY6" fmla="*/ 277654 h 276225"/>
                <a:gd name="connsiteX7" fmla="*/ 121444 w 152400"/>
                <a:gd name="connsiteY7" fmla="*/ 226219 h 276225"/>
                <a:gd name="connsiteX8" fmla="*/ 73819 w 152400"/>
                <a:gd name="connsiteY8" fmla="*/ 150019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76225">
                  <a:moveTo>
                    <a:pt x="73819" y="150019"/>
                  </a:moveTo>
                  <a:cubicBezTo>
                    <a:pt x="72866" y="71914"/>
                    <a:pt x="150019" y="7144"/>
                    <a:pt x="150019" y="7144"/>
                  </a:cubicBezTo>
                  <a:lnTo>
                    <a:pt x="111919" y="26194"/>
                  </a:lnTo>
                  <a:cubicBezTo>
                    <a:pt x="47149" y="56674"/>
                    <a:pt x="7144" y="97631"/>
                    <a:pt x="7144" y="142399"/>
                  </a:cubicBezTo>
                  <a:cubicBezTo>
                    <a:pt x="7144" y="143351"/>
                    <a:pt x="7144" y="144304"/>
                    <a:pt x="7144" y="145256"/>
                  </a:cubicBezTo>
                  <a:cubicBezTo>
                    <a:pt x="7144" y="146209"/>
                    <a:pt x="7144" y="146209"/>
                    <a:pt x="7144" y="147161"/>
                  </a:cubicBezTo>
                  <a:cubicBezTo>
                    <a:pt x="7144" y="196691"/>
                    <a:pt x="45244" y="242411"/>
                    <a:pt x="109061" y="277654"/>
                  </a:cubicBezTo>
                  <a:cubicBezTo>
                    <a:pt x="109061" y="260509"/>
                    <a:pt x="108109" y="244316"/>
                    <a:pt x="121444" y="226219"/>
                  </a:cubicBezTo>
                  <a:cubicBezTo>
                    <a:pt x="84296" y="205264"/>
                    <a:pt x="73819" y="173831"/>
                    <a:pt x="73819" y="15001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8A96FDB-5171-41A7-932A-2A35D743B4D4}"/>
                </a:ext>
              </a:extLst>
            </p:cNvPr>
            <p:cNvSpPr/>
            <p:nvPr/>
          </p:nvSpPr>
          <p:spPr>
            <a:xfrm>
              <a:off x="9295092" y="5782666"/>
              <a:ext cx="581025" cy="514350"/>
            </a:xfrm>
            <a:custGeom>
              <a:avLst/>
              <a:gdLst>
                <a:gd name="connsiteX0" fmla="*/ 211008 w 581025"/>
                <a:gd name="connsiteY0" fmla="*/ 437674 h 514350"/>
                <a:gd name="connsiteX1" fmla="*/ 321498 w 581025"/>
                <a:gd name="connsiteY1" fmla="*/ 408146 h 514350"/>
                <a:gd name="connsiteX2" fmla="*/ 346262 w 581025"/>
                <a:gd name="connsiteY2" fmla="*/ 350996 h 514350"/>
                <a:gd name="connsiteX3" fmla="*/ 346262 w 581025"/>
                <a:gd name="connsiteY3" fmla="*/ 350996 h 514350"/>
                <a:gd name="connsiteX4" fmla="*/ 212912 w 581025"/>
                <a:gd name="connsiteY4" fmla="*/ 242411 h 514350"/>
                <a:gd name="connsiteX5" fmla="*/ 80515 w 581025"/>
                <a:gd name="connsiteY5" fmla="*/ 341471 h 514350"/>
                <a:gd name="connsiteX6" fmla="*/ 80515 w 581025"/>
                <a:gd name="connsiteY6" fmla="*/ 341471 h 514350"/>
                <a:gd name="connsiteX7" fmla="*/ 42415 w 581025"/>
                <a:gd name="connsiteY7" fmla="*/ 332899 h 514350"/>
                <a:gd name="connsiteX8" fmla="*/ 218628 w 581025"/>
                <a:gd name="connsiteY8" fmla="*/ 213836 h 514350"/>
                <a:gd name="connsiteX9" fmla="*/ 394840 w 581025"/>
                <a:gd name="connsiteY9" fmla="*/ 351949 h 514350"/>
                <a:gd name="connsiteX10" fmla="*/ 365312 w 581025"/>
                <a:gd name="connsiteY10" fmla="*/ 409099 h 514350"/>
                <a:gd name="connsiteX11" fmla="*/ 347215 w 581025"/>
                <a:gd name="connsiteY11" fmla="*/ 429101 h 514350"/>
                <a:gd name="connsiteX12" fmla="*/ 366265 w 581025"/>
                <a:gd name="connsiteY12" fmla="*/ 447199 h 514350"/>
                <a:gd name="connsiteX13" fmla="*/ 367217 w 581025"/>
                <a:gd name="connsiteY13" fmla="*/ 447199 h 514350"/>
                <a:gd name="connsiteX14" fmla="*/ 431987 w 581025"/>
                <a:gd name="connsiteY14" fmla="*/ 346234 h 514350"/>
                <a:gd name="connsiteX15" fmla="*/ 411033 w 581025"/>
                <a:gd name="connsiteY15" fmla="*/ 278606 h 514350"/>
                <a:gd name="connsiteX16" fmla="*/ 417700 w 581025"/>
                <a:gd name="connsiteY16" fmla="*/ 278606 h 514350"/>
                <a:gd name="connsiteX17" fmla="*/ 423415 w 581025"/>
                <a:gd name="connsiteY17" fmla="*/ 279559 h 514350"/>
                <a:gd name="connsiteX18" fmla="*/ 431035 w 581025"/>
                <a:gd name="connsiteY18" fmla="*/ 242411 h 514350"/>
                <a:gd name="connsiteX19" fmla="*/ 420558 w 581025"/>
                <a:gd name="connsiteY19" fmla="*/ 240506 h 514350"/>
                <a:gd name="connsiteX20" fmla="*/ 387220 w 581025"/>
                <a:gd name="connsiteY20" fmla="*/ 247174 h 514350"/>
                <a:gd name="connsiteX21" fmla="*/ 357692 w 581025"/>
                <a:gd name="connsiteY21" fmla="*/ 220504 h 514350"/>
                <a:gd name="connsiteX22" fmla="*/ 451037 w 581025"/>
                <a:gd name="connsiteY22" fmla="*/ 209074 h 514350"/>
                <a:gd name="connsiteX23" fmla="*/ 482470 w 581025"/>
                <a:gd name="connsiteY23" fmla="*/ 183356 h 514350"/>
                <a:gd name="connsiteX24" fmla="*/ 468183 w 581025"/>
                <a:gd name="connsiteY24" fmla="*/ 175736 h 514350"/>
                <a:gd name="connsiteX25" fmla="*/ 325308 w 581025"/>
                <a:gd name="connsiteY25" fmla="*/ 201454 h 514350"/>
                <a:gd name="connsiteX26" fmla="*/ 287208 w 581025"/>
                <a:gd name="connsiteY26" fmla="*/ 186214 h 514350"/>
                <a:gd name="connsiteX27" fmla="*/ 334833 w 581025"/>
                <a:gd name="connsiteY27" fmla="*/ 146209 h 514350"/>
                <a:gd name="connsiteX28" fmla="*/ 335785 w 581025"/>
                <a:gd name="connsiteY28" fmla="*/ 147161 h 514350"/>
                <a:gd name="connsiteX29" fmla="*/ 338642 w 581025"/>
                <a:gd name="connsiteY29" fmla="*/ 145256 h 514350"/>
                <a:gd name="connsiteX30" fmla="*/ 487233 w 581025"/>
                <a:gd name="connsiteY30" fmla="*/ 148114 h 514350"/>
                <a:gd name="connsiteX31" fmla="*/ 522475 w 581025"/>
                <a:gd name="connsiteY31" fmla="*/ 170021 h 514350"/>
                <a:gd name="connsiteX32" fmla="*/ 543430 w 581025"/>
                <a:gd name="connsiteY32" fmla="*/ 168116 h 514350"/>
                <a:gd name="connsiteX33" fmla="*/ 581530 w 581025"/>
                <a:gd name="connsiteY33" fmla="*/ 174784 h 514350"/>
                <a:gd name="connsiteX34" fmla="*/ 504377 w 581025"/>
                <a:gd name="connsiteY34" fmla="*/ 113824 h 514350"/>
                <a:gd name="connsiteX35" fmla="*/ 425320 w 581025"/>
                <a:gd name="connsiteY35" fmla="*/ 92869 h 514350"/>
                <a:gd name="connsiteX36" fmla="*/ 411985 w 581025"/>
                <a:gd name="connsiteY36" fmla="*/ 72866 h 514350"/>
                <a:gd name="connsiteX37" fmla="*/ 411033 w 581025"/>
                <a:gd name="connsiteY37" fmla="*/ 71914 h 514350"/>
                <a:gd name="connsiteX38" fmla="*/ 276730 w 581025"/>
                <a:gd name="connsiteY38" fmla="*/ 7144 h 514350"/>
                <a:gd name="connsiteX39" fmla="*/ 168145 w 581025"/>
                <a:gd name="connsiteY39" fmla="*/ 46196 h 514350"/>
                <a:gd name="connsiteX40" fmla="*/ 212912 w 581025"/>
                <a:gd name="connsiteY40" fmla="*/ 61436 h 514350"/>
                <a:gd name="connsiteX41" fmla="*/ 276730 w 581025"/>
                <a:gd name="connsiteY41" fmla="*/ 45244 h 514350"/>
                <a:gd name="connsiteX42" fmla="*/ 380553 w 581025"/>
                <a:gd name="connsiteY42" fmla="*/ 94774 h 514350"/>
                <a:gd name="connsiteX43" fmla="*/ 380553 w 581025"/>
                <a:gd name="connsiteY43" fmla="*/ 94774 h 514350"/>
                <a:gd name="connsiteX44" fmla="*/ 347215 w 581025"/>
                <a:gd name="connsiteY44" fmla="*/ 102394 h 514350"/>
                <a:gd name="connsiteX45" fmla="*/ 277683 w 581025"/>
                <a:gd name="connsiteY45" fmla="*/ 73819 h 514350"/>
                <a:gd name="connsiteX46" fmla="*/ 239583 w 581025"/>
                <a:gd name="connsiteY46" fmla="*/ 81439 h 514350"/>
                <a:gd name="connsiteX47" fmla="*/ 262442 w 581025"/>
                <a:gd name="connsiteY47" fmla="*/ 113824 h 514350"/>
                <a:gd name="connsiteX48" fmla="*/ 278635 w 581025"/>
                <a:gd name="connsiteY48" fmla="*/ 111919 h 514350"/>
                <a:gd name="connsiteX49" fmla="*/ 309115 w 581025"/>
                <a:gd name="connsiteY49" fmla="*/ 120491 h 514350"/>
                <a:gd name="connsiteX50" fmla="*/ 249108 w 581025"/>
                <a:gd name="connsiteY50" fmla="*/ 180499 h 514350"/>
                <a:gd name="connsiteX51" fmla="*/ 221485 w 581025"/>
                <a:gd name="connsiteY51" fmla="*/ 178594 h 514350"/>
                <a:gd name="connsiteX52" fmla="*/ 7172 w 581025"/>
                <a:gd name="connsiteY52" fmla="*/ 335756 h 514350"/>
                <a:gd name="connsiteX53" fmla="*/ 55750 w 581025"/>
                <a:gd name="connsiteY53" fmla="*/ 403384 h 514350"/>
                <a:gd name="connsiteX54" fmla="*/ 121472 w 581025"/>
                <a:gd name="connsiteY54" fmla="*/ 354806 h 514350"/>
                <a:gd name="connsiteX55" fmla="*/ 216722 w 581025"/>
                <a:gd name="connsiteY55" fmla="*/ 283369 h 514350"/>
                <a:gd name="connsiteX56" fmla="*/ 311973 w 581025"/>
                <a:gd name="connsiteY56" fmla="*/ 354806 h 514350"/>
                <a:gd name="connsiteX57" fmla="*/ 217675 w 581025"/>
                <a:gd name="connsiteY57" fmla="*/ 402431 h 514350"/>
                <a:gd name="connsiteX58" fmla="*/ 50987 w 581025"/>
                <a:gd name="connsiteY58" fmla="*/ 442436 h 514350"/>
                <a:gd name="connsiteX59" fmla="*/ 46225 w 581025"/>
                <a:gd name="connsiteY59" fmla="*/ 496729 h 514350"/>
                <a:gd name="connsiteX60" fmla="*/ 63370 w 581025"/>
                <a:gd name="connsiteY60" fmla="*/ 507206 h 514350"/>
                <a:gd name="connsiteX61" fmla="*/ 71942 w 581025"/>
                <a:gd name="connsiteY61" fmla="*/ 505301 h 514350"/>
                <a:gd name="connsiteX62" fmla="*/ 81467 w 581025"/>
                <a:gd name="connsiteY62" fmla="*/ 479584 h 514350"/>
                <a:gd name="connsiteX63" fmla="*/ 83372 w 581025"/>
                <a:gd name="connsiteY63" fmla="*/ 463391 h 514350"/>
                <a:gd name="connsiteX64" fmla="*/ 211008 w 581025"/>
                <a:gd name="connsiteY64" fmla="*/ 43767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81025" h="514350">
                  <a:moveTo>
                    <a:pt x="211008" y="437674"/>
                  </a:moveTo>
                  <a:cubicBezTo>
                    <a:pt x="260537" y="441484"/>
                    <a:pt x="297685" y="431959"/>
                    <a:pt x="321498" y="408146"/>
                  </a:cubicBezTo>
                  <a:cubicBezTo>
                    <a:pt x="346262" y="383381"/>
                    <a:pt x="346262" y="353854"/>
                    <a:pt x="346262" y="350996"/>
                  </a:cubicBezTo>
                  <a:cubicBezTo>
                    <a:pt x="346262" y="350996"/>
                    <a:pt x="346262" y="350996"/>
                    <a:pt x="346262" y="350996"/>
                  </a:cubicBezTo>
                  <a:cubicBezTo>
                    <a:pt x="345310" y="325279"/>
                    <a:pt x="327212" y="246221"/>
                    <a:pt x="212912" y="242411"/>
                  </a:cubicBezTo>
                  <a:cubicBezTo>
                    <a:pt x="142428" y="242411"/>
                    <a:pt x="87182" y="286226"/>
                    <a:pt x="80515" y="341471"/>
                  </a:cubicBezTo>
                  <a:lnTo>
                    <a:pt x="80515" y="341471"/>
                  </a:lnTo>
                  <a:cubicBezTo>
                    <a:pt x="70990" y="373856"/>
                    <a:pt x="42415" y="367189"/>
                    <a:pt x="42415" y="332899"/>
                  </a:cubicBezTo>
                  <a:cubicBezTo>
                    <a:pt x="43367" y="270034"/>
                    <a:pt x="124330" y="213836"/>
                    <a:pt x="218628" y="213836"/>
                  </a:cubicBezTo>
                  <a:cubicBezTo>
                    <a:pt x="312925" y="213836"/>
                    <a:pt x="394840" y="281464"/>
                    <a:pt x="394840" y="351949"/>
                  </a:cubicBezTo>
                  <a:cubicBezTo>
                    <a:pt x="394840" y="359569"/>
                    <a:pt x="392935" y="407194"/>
                    <a:pt x="365312" y="409099"/>
                  </a:cubicBezTo>
                  <a:cubicBezTo>
                    <a:pt x="354835" y="410051"/>
                    <a:pt x="347215" y="418624"/>
                    <a:pt x="347215" y="429101"/>
                  </a:cubicBezTo>
                  <a:cubicBezTo>
                    <a:pt x="348167" y="439579"/>
                    <a:pt x="355787" y="447199"/>
                    <a:pt x="366265" y="447199"/>
                  </a:cubicBezTo>
                  <a:cubicBezTo>
                    <a:pt x="366265" y="447199"/>
                    <a:pt x="367217" y="447199"/>
                    <a:pt x="367217" y="447199"/>
                  </a:cubicBezTo>
                  <a:cubicBezTo>
                    <a:pt x="417700" y="444341"/>
                    <a:pt x="431987" y="369094"/>
                    <a:pt x="431987" y="346234"/>
                  </a:cubicBezTo>
                  <a:cubicBezTo>
                    <a:pt x="430083" y="322421"/>
                    <a:pt x="422462" y="298609"/>
                    <a:pt x="411033" y="278606"/>
                  </a:cubicBezTo>
                  <a:cubicBezTo>
                    <a:pt x="412937" y="278606"/>
                    <a:pt x="414842" y="277654"/>
                    <a:pt x="417700" y="278606"/>
                  </a:cubicBezTo>
                  <a:cubicBezTo>
                    <a:pt x="419605" y="278606"/>
                    <a:pt x="421510" y="279559"/>
                    <a:pt x="423415" y="279559"/>
                  </a:cubicBezTo>
                  <a:cubicBezTo>
                    <a:pt x="424367" y="266224"/>
                    <a:pt x="427225" y="253841"/>
                    <a:pt x="431035" y="242411"/>
                  </a:cubicBezTo>
                  <a:cubicBezTo>
                    <a:pt x="427225" y="241459"/>
                    <a:pt x="424367" y="240506"/>
                    <a:pt x="420558" y="240506"/>
                  </a:cubicBezTo>
                  <a:cubicBezTo>
                    <a:pt x="409128" y="239554"/>
                    <a:pt x="397698" y="241459"/>
                    <a:pt x="387220" y="247174"/>
                  </a:cubicBezTo>
                  <a:cubicBezTo>
                    <a:pt x="378648" y="237649"/>
                    <a:pt x="368170" y="229076"/>
                    <a:pt x="357692" y="220504"/>
                  </a:cubicBezTo>
                  <a:cubicBezTo>
                    <a:pt x="379600" y="198596"/>
                    <a:pt x="417700" y="192881"/>
                    <a:pt x="451037" y="209074"/>
                  </a:cubicBezTo>
                  <a:cubicBezTo>
                    <a:pt x="459610" y="198596"/>
                    <a:pt x="470087" y="190024"/>
                    <a:pt x="482470" y="183356"/>
                  </a:cubicBezTo>
                  <a:cubicBezTo>
                    <a:pt x="477708" y="180499"/>
                    <a:pt x="472945" y="177641"/>
                    <a:pt x="468183" y="175736"/>
                  </a:cubicBezTo>
                  <a:cubicBezTo>
                    <a:pt x="416748" y="150971"/>
                    <a:pt x="357692" y="163354"/>
                    <a:pt x="325308" y="201454"/>
                  </a:cubicBezTo>
                  <a:cubicBezTo>
                    <a:pt x="312925" y="195739"/>
                    <a:pt x="300542" y="190976"/>
                    <a:pt x="287208" y="186214"/>
                  </a:cubicBezTo>
                  <a:cubicBezTo>
                    <a:pt x="299590" y="169069"/>
                    <a:pt x="315783" y="155734"/>
                    <a:pt x="334833" y="146209"/>
                  </a:cubicBezTo>
                  <a:lnTo>
                    <a:pt x="335785" y="147161"/>
                  </a:lnTo>
                  <a:lnTo>
                    <a:pt x="338642" y="145256"/>
                  </a:lnTo>
                  <a:cubicBezTo>
                    <a:pt x="381505" y="124301"/>
                    <a:pt x="436750" y="124301"/>
                    <a:pt x="487233" y="148114"/>
                  </a:cubicBezTo>
                  <a:cubicBezTo>
                    <a:pt x="499615" y="153829"/>
                    <a:pt x="511998" y="161449"/>
                    <a:pt x="522475" y="170021"/>
                  </a:cubicBezTo>
                  <a:cubicBezTo>
                    <a:pt x="529143" y="169069"/>
                    <a:pt x="535810" y="168116"/>
                    <a:pt x="543430" y="168116"/>
                  </a:cubicBezTo>
                  <a:cubicBezTo>
                    <a:pt x="556765" y="168116"/>
                    <a:pt x="569148" y="170021"/>
                    <a:pt x="581530" y="174784"/>
                  </a:cubicBezTo>
                  <a:cubicBezTo>
                    <a:pt x="561527" y="149066"/>
                    <a:pt x="534858" y="128111"/>
                    <a:pt x="504377" y="113824"/>
                  </a:cubicBezTo>
                  <a:cubicBezTo>
                    <a:pt x="478660" y="101441"/>
                    <a:pt x="451990" y="94774"/>
                    <a:pt x="425320" y="92869"/>
                  </a:cubicBezTo>
                  <a:lnTo>
                    <a:pt x="411985" y="72866"/>
                  </a:lnTo>
                  <a:lnTo>
                    <a:pt x="411033" y="71914"/>
                  </a:lnTo>
                  <a:cubicBezTo>
                    <a:pt x="378648" y="30956"/>
                    <a:pt x="329117" y="7144"/>
                    <a:pt x="276730" y="7144"/>
                  </a:cubicBezTo>
                  <a:cubicBezTo>
                    <a:pt x="235772" y="7144"/>
                    <a:pt x="197672" y="21431"/>
                    <a:pt x="168145" y="46196"/>
                  </a:cubicBezTo>
                  <a:cubicBezTo>
                    <a:pt x="184337" y="48101"/>
                    <a:pt x="199578" y="53816"/>
                    <a:pt x="212912" y="61436"/>
                  </a:cubicBezTo>
                  <a:cubicBezTo>
                    <a:pt x="231962" y="50959"/>
                    <a:pt x="253870" y="45244"/>
                    <a:pt x="276730" y="45244"/>
                  </a:cubicBezTo>
                  <a:cubicBezTo>
                    <a:pt x="316735" y="45244"/>
                    <a:pt x="354835" y="63341"/>
                    <a:pt x="380553" y="94774"/>
                  </a:cubicBezTo>
                  <a:lnTo>
                    <a:pt x="380553" y="94774"/>
                  </a:lnTo>
                  <a:cubicBezTo>
                    <a:pt x="369123" y="96679"/>
                    <a:pt x="357692" y="98584"/>
                    <a:pt x="347215" y="102394"/>
                  </a:cubicBezTo>
                  <a:cubicBezTo>
                    <a:pt x="328165" y="84296"/>
                    <a:pt x="303400" y="73819"/>
                    <a:pt x="277683" y="73819"/>
                  </a:cubicBezTo>
                  <a:cubicBezTo>
                    <a:pt x="264348" y="73819"/>
                    <a:pt x="251012" y="76676"/>
                    <a:pt x="239583" y="81439"/>
                  </a:cubicBezTo>
                  <a:cubicBezTo>
                    <a:pt x="249108" y="90964"/>
                    <a:pt x="256728" y="101441"/>
                    <a:pt x="262442" y="113824"/>
                  </a:cubicBezTo>
                  <a:cubicBezTo>
                    <a:pt x="267205" y="112871"/>
                    <a:pt x="272920" y="111919"/>
                    <a:pt x="278635" y="111919"/>
                  </a:cubicBezTo>
                  <a:cubicBezTo>
                    <a:pt x="290065" y="111919"/>
                    <a:pt x="300542" y="114776"/>
                    <a:pt x="309115" y="120491"/>
                  </a:cubicBezTo>
                  <a:cubicBezTo>
                    <a:pt x="284350" y="134779"/>
                    <a:pt x="264348" y="155734"/>
                    <a:pt x="249108" y="180499"/>
                  </a:cubicBezTo>
                  <a:cubicBezTo>
                    <a:pt x="239583" y="179546"/>
                    <a:pt x="231010" y="178594"/>
                    <a:pt x="221485" y="178594"/>
                  </a:cubicBezTo>
                  <a:cubicBezTo>
                    <a:pt x="107185" y="178594"/>
                    <a:pt x="13840" y="239554"/>
                    <a:pt x="7172" y="335756"/>
                  </a:cubicBezTo>
                  <a:cubicBezTo>
                    <a:pt x="6220" y="373856"/>
                    <a:pt x="29080" y="400526"/>
                    <a:pt x="55750" y="403384"/>
                  </a:cubicBezTo>
                  <a:cubicBezTo>
                    <a:pt x="100517" y="403384"/>
                    <a:pt x="119567" y="381476"/>
                    <a:pt x="121472" y="354806"/>
                  </a:cubicBezTo>
                  <a:cubicBezTo>
                    <a:pt x="123377" y="314801"/>
                    <a:pt x="162430" y="283369"/>
                    <a:pt x="216722" y="283369"/>
                  </a:cubicBezTo>
                  <a:cubicBezTo>
                    <a:pt x="249108" y="283369"/>
                    <a:pt x="312925" y="309086"/>
                    <a:pt x="311973" y="354806"/>
                  </a:cubicBezTo>
                  <a:cubicBezTo>
                    <a:pt x="305305" y="406241"/>
                    <a:pt x="255775" y="405289"/>
                    <a:pt x="217675" y="402431"/>
                  </a:cubicBezTo>
                  <a:cubicBezTo>
                    <a:pt x="130045" y="395764"/>
                    <a:pt x="73847" y="409099"/>
                    <a:pt x="50987" y="442436"/>
                  </a:cubicBezTo>
                  <a:cubicBezTo>
                    <a:pt x="37652" y="461486"/>
                    <a:pt x="39557" y="482441"/>
                    <a:pt x="46225" y="496729"/>
                  </a:cubicBezTo>
                  <a:cubicBezTo>
                    <a:pt x="49082" y="503396"/>
                    <a:pt x="56702" y="507206"/>
                    <a:pt x="63370" y="507206"/>
                  </a:cubicBezTo>
                  <a:cubicBezTo>
                    <a:pt x="66227" y="507206"/>
                    <a:pt x="69085" y="506254"/>
                    <a:pt x="71942" y="505301"/>
                  </a:cubicBezTo>
                  <a:cubicBezTo>
                    <a:pt x="81467" y="500539"/>
                    <a:pt x="85277" y="489109"/>
                    <a:pt x="81467" y="479584"/>
                  </a:cubicBezTo>
                  <a:cubicBezTo>
                    <a:pt x="80515" y="477679"/>
                    <a:pt x="77657" y="471011"/>
                    <a:pt x="83372" y="463391"/>
                  </a:cubicBezTo>
                  <a:cubicBezTo>
                    <a:pt x="83372" y="453866"/>
                    <a:pt x="108137" y="430054"/>
                    <a:pt x="211008" y="43767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3C801E-C3D1-4E91-9AB7-14A4B1B7F589}"/>
                </a:ext>
              </a:extLst>
            </p:cNvPr>
            <p:cNvSpPr/>
            <p:nvPr/>
          </p:nvSpPr>
          <p:spPr>
            <a:xfrm>
              <a:off x="9747558" y="5979833"/>
              <a:ext cx="171450" cy="171450"/>
            </a:xfrm>
            <a:custGeom>
              <a:avLst/>
              <a:gdLst>
                <a:gd name="connsiteX0" fmla="*/ 169069 w 171450"/>
                <a:gd name="connsiteY0" fmla="*/ 88106 h 171450"/>
                <a:gd name="connsiteX1" fmla="*/ 88106 w 171450"/>
                <a:gd name="connsiteY1" fmla="*/ 169069 h 171450"/>
                <a:gd name="connsiteX2" fmla="*/ 7144 w 171450"/>
                <a:gd name="connsiteY2" fmla="*/ 88106 h 171450"/>
                <a:gd name="connsiteX3" fmla="*/ 88106 w 171450"/>
                <a:gd name="connsiteY3" fmla="*/ 7144 h 171450"/>
                <a:gd name="connsiteX4" fmla="*/ 169069 w 171450"/>
                <a:gd name="connsiteY4" fmla="*/ 8810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69069" y="88106"/>
                  </a:moveTo>
                  <a:cubicBezTo>
                    <a:pt x="169069" y="132821"/>
                    <a:pt x="132821" y="169069"/>
                    <a:pt x="88106" y="169069"/>
                  </a:cubicBezTo>
                  <a:cubicBezTo>
                    <a:pt x="43392" y="169069"/>
                    <a:pt x="7144" y="132821"/>
                    <a:pt x="7144" y="88106"/>
                  </a:cubicBezTo>
                  <a:cubicBezTo>
                    <a:pt x="7144" y="43392"/>
                    <a:pt x="43392" y="7144"/>
                    <a:pt x="88106" y="7144"/>
                  </a:cubicBezTo>
                  <a:cubicBezTo>
                    <a:pt x="132821" y="7144"/>
                    <a:pt x="169069" y="43392"/>
                    <a:pt x="169069" y="881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F1936B5-81C9-4D67-9E21-C219F396D772}"/>
                </a:ext>
              </a:extLst>
            </p:cNvPr>
            <p:cNvSpPr/>
            <p:nvPr/>
          </p:nvSpPr>
          <p:spPr>
            <a:xfrm>
              <a:off x="9357033" y="5856008"/>
              <a:ext cx="171450" cy="104775"/>
            </a:xfrm>
            <a:custGeom>
              <a:avLst/>
              <a:gdLst>
                <a:gd name="connsiteX0" fmla="*/ 154781 w 171450"/>
                <a:gd name="connsiteY0" fmla="*/ 64294 h 104775"/>
                <a:gd name="connsiteX1" fmla="*/ 165259 w 171450"/>
                <a:gd name="connsiteY1" fmla="*/ 64294 h 104775"/>
                <a:gd name="connsiteX2" fmla="*/ 88106 w 171450"/>
                <a:gd name="connsiteY2" fmla="*/ 7144 h 104775"/>
                <a:gd name="connsiteX3" fmla="*/ 7144 w 171450"/>
                <a:gd name="connsiteY3" fmla="*/ 88106 h 104775"/>
                <a:gd name="connsiteX4" fmla="*/ 9049 w 171450"/>
                <a:gd name="connsiteY4" fmla="*/ 105251 h 104775"/>
                <a:gd name="connsiteX5" fmla="*/ 154781 w 171450"/>
                <a:gd name="connsiteY5" fmla="*/ 642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154781" y="64294"/>
                  </a:moveTo>
                  <a:cubicBezTo>
                    <a:pt x="158591" y="64294"/>
                    <a:pt x="162401" y="64294"/>
                    <a:pt x="165259" y="64294"/>
                  </a:cubicBezTo>
                  <a:cubicBezTo>
                    <a:pt x="154781" y="30956"/>
                    <a:pt x="124301" y="7144"/>
                    <a:pt x="88106" y="7144"/>
                  </a:cubicBezTo>
                  <a:cubicBezTo>
                    <a:pt x="43339" y="7144"/>
                    <a:pt x="7144" y="43339"/>
                    <a:pt x="7144" y="88106"/>
                  </a:cubicBezTo>
                  <a:cubicBezTo>
                    <a:pt x="7144" y="93821"/>
                    <a:pt x="8096" y="99536"/>
                    <a:pt x="9049" y="105251"/>
                  </a:cubicBezTo>
                  <a:cubicBezTo>
                    <a:pt x="50006" y="79534"/>
                    <a:pt x="100489" y="64294"/>
                    <a:pt x="154781" y="6429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14B0D97-A77D-4A88-A8A4-61236409BB92}"/>
              </a:ext>
            </a:extLst>
          </p:cNvPr>
          <p:cNvSpPr/>
          <p:nvPr/>
        </p:nvSpPr>
        <p:spPr>
          <a:xfrm>
            <a:off x="10435693" y="5906343"/>
            <a:ext cx="819150" cy="819150"/>
          </a:xfrm>
          <a:custGeom>
            <a:avLst/>
            <a:gdLst>
              <a:gd name="connsiteX0" fmla="*/ 800814 w 819150"/>
              <a:gd name="connsiteY0" fmla="*/ 138589 h 819150"/>
              <a:gd name="connsiteX1" fmla="*/ 608409 w 819150"/>
              <a:gd name="connsiteY1" fmla="*/ 330041 h 819150"/>
              <a:gd name="connsiteX2" fmla="*/ 588407 w 819150"/>
              <a:gd name="connsiteY2" fmla="*/ 330041 h 819150"/>
              <a:gd name="connsiteX3" fmla="*/ 588407 w 819150"/>
              <a:gd name="connsiteY3" fmla="*/ 310039 h 819150"/>
              <a:gd name="connsiteX4" fmla="*/ 780812 w 819150"/>
              <a:gd name="connsiteY4" fmla="*/ 117634 h 819150"/>
              <a:gd name="connsiteX5" fmla="*/ 754142 w 819150"/>
              <a:gd name="connsiteY5" fmla="*/ 90964 h 819150"/>
              <a:gd name="connsiteX6" fmla="*/ 561737 w 819150"/>
              <a:gd name="connsiteY6" fmla="*/ 283369 h 819150"/>
              <a:gd name="connsiteX7" fmla="*/ 541734 w 819150"/>
              <a:gd name="connsiteY7" fmla="*/ 283369 h 819150"/>
              <a:gd name="connsiteX8" fmla="*/ 541734 w 819150"/>
              <a:gd name="connsiteY8" fmla="*/ 263366 h 819150"/>
              <a:gd name="connsiteX9" fmla="*/ 734139 w 819150"/>
              <a:gd name="connsiteY9" fmla="*/ 70961 h 819150"/>
              <a:gd name="connsiteX10" fmla="*/ 707469 w 819150"/>
              <a:gd name="connsiteY10" fmla="*/ 44291 h 819150"/>
              <a:gd name="connsiteX11" fmla="*/ 514112 w 819150"/>
              <a:gd name="connsiteY11" fmla="*/ 235744 h 819150"/>
              <a:gd name="connsiteX12" fmla="*/ 494109 w 819150"/>
              <a:gd name="connsiteY12" fmla="*/ 235744 h 819150"/>
              <a:gd name="connsiteX13" fmla="*/ 494109 w 819150"/>
              <a:gd name="connsiteY13" fmla="*/ 215741 h 819150"/>
              <a:gd name="connsiteX14" fmla="*/ 686514 w 819150"/>
              <a:gd name="connsiteY14" fmla="*/ 24289 h 819150"/>
              <a:gd name="connsiteX15" fmla="*/ 669369 w 819150"/>
              <a:gd name="connsiteY15" fmla="*/ 7144 h 819150"/>
              <a:gd name="connsiteX16" fmla="*/ 475059 w 819150"/>
              <a:gd name="connsiteY16" fmla="*/ 161449 h 819150"/>
              <a:gd name="connsiteX17" fmla="*/ 416957 w 819150"/>
              <a:gd name="connsiteY17" fmla="*/ 298609 h 819150"/>
              <a:gd name="connsiteX18" fmla="*/ 408384 w 819150"/>
              <a:gd name="connsiteY18" fmla="*/ 358616 h 819150"/>
              <a:gd name="connsiteX19" fmla="*/ 23574 w 819150"/>
              <a:gd name="connsiteY19" fmla="*/ 721519 h 819150"/>
              <a:gd name="connsiteX20" fmla="*/ 23574 w 819150"/>
              <a:gd name="connsiteY20" fmla="*/ 802481 h 819150"/>
              <a:gd name="connsiteX21" fmla="*/ 104537 w 819150"/>
              <a:gd name="connsiteY21" fmla="*/ 802481 h 819150"/>
              <a:gd name="connsiteX22" fmla="*/ 467439 w 819150"/>
              <a:gd name="connsiteY22" fmla="*/ 417671 h 819150"/>
              <a:gd name="connsiteX23" fmla="*/ 527447 w 819150"/>
              <a:gd name="connsiteY23" fmla="*/ 409099 h 819150"/>
              <a:gd name="connsiteX24" fmla="*/ 664607 w 819150"/>
              <a:gd name="connsiteY24" fmla="*/ 350996 h 819150"/>
              <a:gd name="connsiteX25" fmla="*/ 817959 w 819150"/>
              <a:gd name="connsiteY25" fmla="*/ 155734 h 819150"/>
              <a:gd name="connsiteX26" fmla="*/ 800814 w 819150"/>
              <a:gd name="connsiteY26" fmla="*/ 138589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9150" h="819150">
                <a:moveTo>
                  <a:pt x="800814" y="138589"/>
                </a:moveTo>
                <a:lnTo>
                  <a:pt x="608409" y="330041"/>
                </a:lnTo>
                <a:cubicBezTo>
                  <a:pt x="602694" y="335756"/>
                  <a:pt x="594122" y="335756"/>
                  <a:pt x="588407" y="330041"/>
                </a:cubicBezTo>
                <a:cubicBezTo>
                  <a:pt x="582692" y="324326"/>
                  <a:pt x="582692" y="315754"/>
                  <a:pt x="588407" y="310039"/>
                </a:cubicBezTo>
                <a:lnTo>
                  <a:pt x="780812" y="117634"/>
                </a:lnTo>
                <a:lnTo>
                  <a:pt x="754142" y="90964"/>
                </a:lnTo>
                <a:lnTo>
                  <a:pt x="561737" y="283369"/>
                </a:lnTo>
                <a:cubicBezTo>
                  <a:pt x="556022" y="289084"/>
                  <a:pt x="547449" y="289084"/>
                  <a:pt x="541734" y="283369"/>
                </a:cubicBezTo>
                <a:cubicBezTo>
                  <a:pt x="536019" y="277654"/>
                  <a:pt x="536019" y="269081"/>
                  <a:pt x="541734" y="263366"/>
                </a:cubicBezTo>
                <a:lnTo>
                  <a:pt x="734139" y="70961"/>
                </a:lnTo>
                <a:lnTo>
                  <a:pt x="707469" y="44291"/>
                </a:lnTo>
                <a:lnTo>
                  <a:pt x="514112" y="235744"/>
                </a:lnTo>
                <a:cubicBezTo>
                  <a:pt x="508397" y="241459"/>
                  <a:pt x="499824" y="241459"/>
                  <a:pt x="494109" y="235744"/>
                </a:cubicBezTo>
                <a:cubicBezTo>
                  <a:pt x="488394" y="230029"/>
                  <a:pt x="488394" y="221456"/>
                  <a:pt x="494109" y="215741"/>
                </a:cubicBezTo>
                <a:lnTo>
                  <a:pt x="686514" y="24289"/>
                </a:lnTo>
                <a:lnTo>
                  <a:pt x="669369" y="7144"/>
                </a:lnTo>
                <a:cubicBezTo>
                  <a:pt x="669369" y="7144"/>
                  <a:pt x="555069" y="81439"/>
                  <a:pt x="475059" y="161449"/>
                </a:cubicBezTo>
                <a:cubicBezTo>
                  <a:pt x="426482" y="210026"/>
                  <a:pt x="410289" y="257651"/>
                  <a:pt x="416957" y="298609"/>
                </a:cubicBezTo>
                <a:cubicBezTo>
                  <a:pt x="416957" y="298609"/>
                  <a:pt x="425529" y="336709"/>
                  <a:pt x="408384" y="358616"/>
                </a:cubicBezTo>
                <a:lnTo>
                  <a:pt x="23574" y="721519"/>
                </a:lnTo>
                <a:cubicBezTo>
                  <a:pt x="1667" y="743426"/>
                  <a:pt x="1667" y="779621"/>
                  <a:pt x="23574" y="802481"/>
                </a:cubicBezTo>
                <a:cubicBezTo>
                  <a:pt x="45482" y="824389"/>
                  <a:pt x="81677" y="824389"/>
                  <a:pt x="104537" y="802481"/>
                </a:cubicBezTo>
                <a:lnTo>
                  <a:pt x="467439" y="417671"/>
                </a:lnTo>
                <a:cubicBezTo>
                  <a:pt x="489347" y="400526"/>
                  <a:pt x="527447" y="409099"/>
                  <a:pt x="527447" y="409099"/>
                </a:cubicBezTo>
                <a:cubicBezTo>
                  <a:pt x="568404" y="415766"/>
                  <a:pt x="616029" y="399574"/>
                  <a:pt x="664607" y="350996"/>
                </a:cubicBezTo>
                <a:cubicBezTo>
                  <a:pt x="736997" y="276701"/>
                  <a:pt x="817959" y="155734"/>
                  <a:pt x="817959" y="155734"/>
                </a:cubicBezTo>
                <a:lnTo>
                  <a:pt x="800814" y="138589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17CD8B-858C-40DA-9377-ADB92FD33089}"/>
              </a:ext>
            </a:extLst>
          </p:cNvPr>
          <p:cNvSpPr/>
          <p:nvPr/>
        </p:nvSpPr>
        <p:spPr>
          <a:xfrm>
            <a:off x="10712485" y="5953968"/>
            <a:ext cx="762000" cy="771525"/>
          </a:xfrm>
          <a:custGeom>
            <a:avLst/>
            <a:gdLst>
              <a:gd name="connsiteX0" fmla="*/ 753189 w 762000"/>
              <a:gd name="connsiteY0" fmla="*/ 18574 h 771525"/>
              <a:gd name="connsiteX1" fmla="*/ 698897 w 762000"/>
              <a:gd name="connsiteY1" fmla="*/ 18574 h 771525"/>
              <a:gd name="connsiteX2" fmla="*/ 336947 w 762000"/>
              <a:gd name="connsiteY2" fmla="*/ 380524 h 771525"/>
              <a:gd name="connsiteX3" fmla="*/ 337899 w 762000"/>
              <a:gd name="connsiteY3" fmla="*/ 379571 h 771525"/>
              <a:gd name="connsiteX4" fmla="*/ 23574 w 762000"/>
              <a:gd name="connsiteY4" fmla="*/ 672941 h 771525"/>
              <a:gd name="connsiteX5" fmla="*/ 23574 w 762000"/>
              <a:gd name="connsiteY5" fmla="*/ 753904 h 771525"/>
              <a:gd name="connsiteX6" fmla="*/ 104537 w 762000"/>
              <a:gd name="connsiteY6" fmla="*/ 753904 h 771525"/>
              <a:gd name="connsiteX7" fmla="*/ 391239 w 762000"/>
              <a:gd name="connsiteY7" fmla="*/ 439579 h 771525"/>
              <a:gd name="connsiteX8" fmla="*/ 455057 w 762000"/>
              <a:gd name="connsiteY8" fmla="*/ 452914 h 771525"/>
              <a:gd name="connsiteX9" fmla="*/ 675084 w 762000"/>
              <a:gd name="connsiteY9" fmla="*/ 206216 h 771525"/>
              <a:gd name="connsiteX10" fmla="*/ 753189 w 762000"/>
              <a:gd name="connsiteY10" fmla="*/ 18574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000" h="771525">
                <a:moveTo>
                  <a:pt x="753189" y="18574"/>
                </a:moveTo>
                <a:cubicBezTo>
                  <a:pt x="737949" y="3334"/>
                  <a:pt x="714137" y="3334"/>
                  <a:pt x="698897" y="18574"/>
                </a:cubicBezTo>
                <a:lnTo>
                  <a:pt x="336947" y="380524"/>
                </a:lnTo>
                <a:lnTo>
                  <a:pt x="337899" y="379571"/>
                </a:lnTo>
                <a:lnTo>
                  <a:pt x="23574" y="672941"/>
                </a:lnTo>
                <a:cubicBezTo>
                  <a:pt x="1667" y="694849"/>
                  <a:pt x="1667" y="731044"/>
                  <a:pt x="23574" y="753904"/>
                </a:cubicBezTo>
                <a:cubicBezTo>
                  <a:pt x="45482" y="775811"/>
                  <a:pt x="81677" y="775811"/>
                  <a:pt x="104537" y="753904"/>
                </a:cubicBezTo>
                <a:lnTo>
                  <a:pt x="391239" y="439579"/>
                </a:lnTo>
                <a:cubicBezTo>
                  <a:pt x="405527" y="446246"/>
                  <a:pt x="443627" y="465296"/>
                  <a:pt x="455057" y="452914"/>
                </a:cubicBezTo>
                <a:lnTo>
                  <a:pt x="675084" y="206216"/>
                </a:lnTo>
                <a:cubicBezTo>
                  <a:pt x="798909" y="67151"/>
                  <a:pt x="753189" y="18574"/>
                  <a:pt x="753189" y="18574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7C8AFF-7D2C-4DDC-A4ED-7A5554349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301" y="423026"/>
            <a:ext cx="1098842" cy="1932341"/>
          </a:xfrm>
          <a:prstGeom prst="rect">
            <a:avLst/>
          </a:prstGeom>
        </p:spPr>
      </p:pic>
      <p:pic>
        <p:nvPicPr>
          <p:cNvPr id="5" name="Graphic 4" descr="Cow with solid fill">
            <a:extLst>
              <a:ext uri="{FF2B5EF4-FFF2-40B4-BE49-F238E27FC236}">
                <a16:creationId xmlns:a16="http://schemas.microsoft.com/office/drawing/2014/main" id="{B2031249-DE63-4C77-B6D8-C02787A3D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6254" y="4079223"/>
            <a:ext cx="1498421" cy="1498421"/>
          </a:xfrm>
          <a:prstGeom prst="rect">
            <a:avLst/>
          </a:prstGeom>
        </p:spPr>
      </p:pic>
      <p:pic>
        <p:nvPicPr>
          <p:cNvPr id="7" name="Graphic 6" descr="Crops with solid fill">
            <a:extLst>
              <a:ext uri="{FF2B5EF4-FFF2-40B4-BE49-F238E27FC236}">
                <a16:creationId xmlns:a16="http://schemas.microsoft.com/office/drawing/2014/main" id="{0E5C3225-9F46-4B1F-84E3-CAFB4725A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5249" y="2720005"/>
            <a:ext cx="1312644" cy="13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6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0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87AB-62FA-41ED-8294-BD0ABE7AB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61577-FF82-42FA-AD75-D859DE158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2ADEF5-475C-4108-A367-129B084B08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20C5785-FC22-480D-98E1-83EBFEE08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0322" y="4629737"/>
            <a:ext cx="2409107" cy="22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86850-C4C5-4545-A28D-EF9944D22D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20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FA51CF7-A2C5-45D5-BA68-3C41C1467C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533919"/>
              </p:ext>
            </p:extLst>
          </p:nvPr>
        </p:nvGraphicFramePr>
        <p:xfrm>
          <a:off x="4767943" y="2995127"/>
          <a:ext cx="6186196" cy="3638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0CA9ED-87CE-451E-B03B-333D038F4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7767" y="1697686"/>
            <a:ext cx="5153617" cy="4308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F74A-52C4-4F8C-BDA9-8847122E88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97" y="-10890"/>
            <a:ext cx="1688841" cy="3002384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1233FACE-9465-482C-8AC1-958CF5588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11635" y="552438"/>
            <a:ext cx="2991492" cy="1886620"/>
          </a:xfrm>
          <a:prstGeom prst="rect">
            <a:avLst/>
          </a:prstGeom>
        </p:spPr>
      </p:pic>
      <p:pic>
        <p:nvPicPr>
          <p:cNvPr id="14" name="Picture 13" descr="A close-up of a petri dish&#10;&#10;Description automatically generated with medium confidence">
            <a:extLst>
              <a:ext uri="{FF2B5EF4-FFF2-40B4-BE49-F238E27FC236}">
                <a16:creationId xmlns:a16="http://schemas.microsoft.com/office/drawing/2014/main" id="{F0102BD1-346C-4467-BBC3-24D76B7F74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40988" y="486941"/>
            <a:ext cx="2991493" cy="20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1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01DAA1D0-F0E7-46E2-8ECF-AC724025A2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8687">
            <a:off x="976689" y="851871"/>
            <a:ext cx="3636223" cy="5154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4A94D-0525-4DE6-88C9-768D55DB33AD}"/>
              </a:ext>
            </a:extLst>
          </p:cNvPr>
          <p:cNvSpPr txBox="1"/>
          <p:nvPr/>
        </p:nvSpPr>
        <p:spPr>
          <a:xfrm>
            <a:off x="5159829" y="1240971"/>
            <a:ext cx="59622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Step 1: Is it a carabid?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07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eetle&#10;&#10;Description automatically generated">
            <a:extLst>
              <a:ext uri="{FF2B5EF4-FFF2-40B4-BE49-F238E27FC236}">
                <a16:creationId xmlns:a16="http://schemas.microsoft.com/office/drawing/2014/main" id="{A4C4708C-9D4B-4B3D-B038-F33CD3D545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3204645" y="-1548611"/>
            <a:ext cx="5804580" cy="101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A9E659-FC5E-4F32-8829-9DC724978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802146" y="-713998"/>
            <a:ext cx="6234782" cy="85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8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49338FB-914B-48C5-AFBB-6AE134EE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837034" y="-1410887"/>
            <a:ext cx="6346252" cy="95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63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B2AA3F9-EBA0-4C6B-B2C5-27C67252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11084" y="-1795894"/>
            <a:ext cx="6313355" cy="1036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87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id="{1C206885-714C-48D3-B7F7-CA3D7F10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21297" y="-1253693"/>
            <a:ext cx="6799166" cy="93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01DAA1D0-F0E7-46E2-8ECF-AC724025A2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68687">
            <a:off x="976689" y="851871"/>
            <a:ext cx="3636223" cy="5154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4A94D-0525-4DE6-88C9-768D55DB33AD}"/>
              </a:ext>
            </a:extLst>
          </p:cNvPr>
          <p:cNvSpPr txBox="1"/>
          <p:nvPr/>
        </p:nvSpPr>
        <p:spPr>
          <a:xfrm>
            <a:off x="5159829" y="1240971"/>
            <a:ext cx="59622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Species level Identification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212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beetle&#10;&#10;Description automatically generated">
            <a:extLst>
              <a:ext uri="{FF2B5EF4-FFF2-40B4-BE49-F238E27FC236}">
                <a16:creationId xmlns:a16="http://schemas.microsoft.com/office/drawing/2014/main" id="{55E6FE32-CB21-4078-8E8E-FB3A0C446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2602838" y="-2596013"/>
            <a:ext cx="6986323" cy="12178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DABA7-4A9B-4408-B765-5274E3059240}"/>
              </a:ext>
            </a:extLst>
          </p:cNvPr>
          <p:cNvSpPr txBox="1"/>
          <p:nvPr/>
        </p:nvSpPr>
        <p:spPr>
          <a:xfrm>
            <a:off x="8104472" y="190662"/>
            <a:ext cx="397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Size : over 21mm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43A32-5590-4B5C-B356-4CBBECC866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0604">
            <a:off x="5167529" y="2079757"/>
            <a:ext cx="3064997" cy="2653838"/>
          </a:xfrm>
          <a:prstGeom prst="rect">
            <a:avLst/>
          </a:prstGeom>
        </p:spPr>
      </p:pic>
      <p:sp>
        <p:nvSpPr>
          <p:cNvPr id="3" name="Flowchart: Collate 2">
            <a:extLst>
              <a:ext uri="{FF2B5EF4-FFF2-40B4-BE49-F238E27FC236}">
                <a16:creationId xmlns:a16="http://schemas.microsoft.com/office/drawing/2014/main" id="{07F87C0A-1835-40A1-B25E-E6C7EC5DB712}"/>
              </a:ext>
            </a:extLst>
          </p:cNvPr>
          <p:cNvSpPr/>
          <p:nvPr/>
        </p:nvSpPr>
        <p:spPr>
          <a:xfrm rot="5400000">
            <a:off x="4735628" y="-674578"/>
            <a:ext cx="3638349" cy="8335479"/>
          </a:xfrm>
          <a:prstGeom prst="flowChartCollat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BC19E-C196-4F92-8BBD-6526F8C3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730" y="1305496"/>
            <a:ext cx="7796540" cy="399782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4000" b="1" dirty="0"/>
              <a:t>Carabid Beetles</a:t>
            </a:r>
          </a:p>
          <a:p>
            <a:endParaRPr lang="en-GB" b="1" dirty="0"/>
          </a:p>
          <a:p>
            <a:pPr marL="0" indent="0" algn="ctr">
              <a:buNone/>
            </a:pPr>
            <a:r>
              <a:rPr lang="en-GB" sz="2800" b="1" dirty="0"/>
              <a:t>There are over 350 species of carabids beetles in the UK, they live in all habitats- generally as omnivorous scavengers.</a:t>
            </a:r>
          </a:p>
          <a:p>
            <a:pPr marL="0" indent="0" algn="ctr">
              <a:buNone/>
            </a:pPr>
            <a:r>
              <a:rPr lang="en-GB" sz="2800" b="1" dirty="0"/>
              <a:t>In farmland carabid beetles are vital providers of pest control services.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65A6EC-C16A-476F-9FBE-BF3669AC2FDC}"/>
              </a:ext>
            </a:extLst>
          </p:cNvPr>
          <p:cNvSpPr/>
          <p:nvPr/>
        </p:nvSpPr>
        <p:spPr>
          <a:xfrm>
            <a:off x="1915127" y="577054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CA775-2317-44D3-9011-E27ABE46D4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49098">
            <a:off x="9325042" y="3466719"/>
            <a:ext cx="1796852" cy="3403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754D8-BFD7-4AF3-BD89-474A1AA1F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66697">
            <a:off x="1175791" y="218508"/>
            <a:ext cx="1624146" cy="285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2F61C-5892-4A4A-BCB2-295C92E74E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23417">
            <a:off x="10767391" y="1713827"/>
            <a:ext cx="687797" cy="120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6BD11-A2E5-42CC-B092-6F2B96DC67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39152">
            <a:off x="8685428" y="211574"/>
            <a:ext cx="1092623" cy="1921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97665-462B-4A14-90D0-883A9D829F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06728">
            <a:off x="5372533" y="4994766"/>
            <a:ext cx="993955" cy="1747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C5E53-58A3-47BE-B67A-1DB817A8A0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5557">
            <a:off x="1098401" y="4256421"/>
            <a:ext cx="1286160" cy="22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sect&#10;&#10;Description automatically generated">
            <a:extLst>
              <a:ext uri="{FF2B5EF4-FFF2-40B4-BE49-F238E27FC236}">
                <a16:creationId xmlns:a16="http://schemas.microsoft.com/office/drawing/2014/main" id="{73874D7E-DE54-4BCA-B91E-EEC991489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56" r="2974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1F743-9D82-4F00-BFD3-1128BE5E5E92}"/>
              </a:ext>
            </a:extLst>
          </p:cNvPr>
          <p:cNvSpPr/>
          <p:nvPr/>
        </p:nvSpPr>
        <p:spPr>
          <a:xfrm>
            <a:off x="0" y="0"/>
            <a:ext cx="12192000" cy="6737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FCF9F-20C3-467A-B2EE-A500B1669235}"/>
              </a:ext>
            </a:extLst>
          </p:cNvPr>
          <p:cNvSpPr txBox="1"/>
          <p:nvPr/>
        </p:nvSpPr>
        <p:spPr>
          <a:xfrm>
            <a:off x="8104472" y="190662"/>
            <a:ext cx="397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Size : 13-21mm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39D081-A234-4599-9ABB-7DB223FB7E3C}"/>
              </a:ext>
            </a:extLst>
          </p:cNvPr>
          <p:cNvSpPr/>
          <p:nvPr/>
        </p:nvSpPr>
        <p:spPr>
          <a:xfrm>
            <a:off x="2194560" y="1771048"/>
            <a:ext cx="7344076" cy="308971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D1D5F-A5D7-4FDD-A6C2-5A4293694E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51" b="-1"/>
          <a:stretch/>
        </p:blipFill>
        <p:spPr>
          <a:xfrm>
            <a:off x="5366962" y="1"/>
            <a:ext cx="364782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5BB88-1B31-4DFD-871B-692FF26B0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67"/>
          <a:stretch/>
        </p:blipFill>
        <p:spPr>
          <a:xfrm>
            <a:off x="0" y="0"/>
            <a:ext cx="3140243" cy="7184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8662E-9D36-4BB6-B22C-EF2514F4C1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0243" y="0"/>
            <a:ext cx="252663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784C49-3A2C-4696-B1A0-785FD85614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4871" y="-1"/>
            <a:ext cx="347712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06347D-C9AD-4B9D-97E4-15E00B0F40E1}"/>
              </a:ext>
            </a:extLst>
          </p:cNvPr>
          <p:cNvSpPr/>
          <p:nvPr/>
        </p:nvSpPr>
        <p:spPr>
          <a:xfrm>
            <a:off x="4924338" y="0"/>
            <a:ext cx="4412609" cy="7382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insect&#10;&#10;Description automatically generated">
            <a:extLst>
              <a:ext uri="{FF2B5EF4-FFF2-40B4-BE49-F238E27FC236}">
                <a16:creationId xmlns:a16="http://schemas.microsoft.com/office/drawing/2014/main" id="{5F901E4C-F4D2-4922-A7FF-BB7B46F989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861" y="369115"/>
            <a:ext cx="5812029" cy="58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0560E3-B07E-4141-BE69-7815B66FC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67000"/>
            <a:ext cx="6858001" cy="12192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2A2B7-6995-4C12-92CC-D456ADA7794A}"/>
              </a:ext>
            </a:extLst>
          </p:cNvPr>
          <p:cNvSpPr txBox="1"/>
          <p:nvPr/>
        </p:nvSpPr>
        <p:spPr>
          <a:xfrm>
            <a:off x="8104472" y="190662"/>
            <a:ext cx="397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Size : 7-12mm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089E6B-C1A1-4A62-B42C-A00B9D32BA1D}"/>
              </a:ext>
            </a:extLst>
          </p:cNvPr>
          <p:cNvSpPr/>
          <p:nvPr/>
        </p:nvSpPr>
        <p:spPr>
          <a:xfrm>
            <a:off x="2491272" y="1827032"/>
            <a:ext cx="6814097" cy="2847605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55A1F-E58B-4B07-9028-F03D0EE0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201"/>
            <a:ext cx="5904634" cy="69024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27256-1728-4840-9CF6-1C6639D46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609" y="0"/>
            <a:ext cx="5587391" cy="6857999"/>
          </a:xfrm>
          <a:prstGeom prst="rect">
            <a:avLst/>
          </a:prstGeom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9F07BBFE-2047-4095-9A42-D3422820BCB4}"/>
              </a:ext>
            </a:extLst>
          </p:cNvPr>
          <p:cNvSpPr/>
          <p:nvPr/>
        </p:nvSpPr>
        <p:spPr>
          <a:xfrm rot="5400000">
            <a:off x="2079101" y="4417483"/>
            <a:ext cx="1184988" cy="1418253"/>
          </a:xfrm>
          <a:prstGeom prst="flowChartDelay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6F83EFB-D3C1-49C2-A607-941AD86797E2}"/>
              </a:ext>
            </a:extLst>
          </p:cNvPr>
          <p:cNvSpPr/>
          <p:nvPr/>
        </p:nvSpPr>
        <p:spPr>
          <a:xfrm rot="10800000">
            <a:off x="8504876" y="5025006"/>
            <a:ext cx="1786855" cy="1115736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C0C1E9FF-E9D5-4710-BA03-69FE4B098FF7}"/>
              </a:ext>
            </a:extLst>
          </p:cNvPr>
          <p:cNvSpPr/>
          <p:nvPr/>
        </p:nvSpPr>
        <p:spPr>
          <a:xfrm>
            <a:off x="2256638" y="3003258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Decision 6">
            <a:extLst>
              <a:ext uri="{FF2B5EF4-FFF2-40B4-BE49-F238E27FC236}">
                <a16:creationId xmlns:a16="http://schemas.microsoft.com/office/drawing/2014/main" id="{7823755E-2C93-45CC-9E77-08FD543D9473}"/>
              </a:ext>
            </a:extLst>
          </p:cNvPr>
          <p:cNvSpPr/>
          <p:nvPr/>
        </p:nvSpPr>
        <p:spPr>
          <a:xfrm>
            <a:off x="2797727" y="2971801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F2CC8AEF-2742-4B4F-838F-B237067FD17D}"/>
              </a:ext>
            </a:extLst>
          </p:cNvPr>
          <p:cNvSpPr/>
          <p:nvPr/>
        </p:nvSpPr>
        <p:spPr>
          <a:xfrm>
            <a:off x="8618471" y="2670495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70A5EA41-B7A0-405E-BF7D-704850906610}"/>
              </a:ext>
            </a:extLst>
          </p:cNvPr>
          <p:cNvSpPr/>
          <p:nvPr/>
        </p:nvSpPr>
        <p:spPr>
          <a:xfrm>
            <a:off x="9486225" y="2546060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Decision 9">
            <a:extLst>
              <a:ext uri="{FF2B5EF4-FFF2-40B4-BE49-F238E27FC236}">
                <a16:creationId xmlns:a16="http://schemas.microsoft.com/office/drawing/2014/main" id="{CA75A6ED-474A-42F6-8C82-FAFA53F32C16}"/>
              </a:ext>
            </a:extLst>
          </p:cNvPr>
          <p:cNvSpPr/>
          <p:nvPr/>
        </p:nvSpPr>
        <p:spPr>
          <a:xfrm>
            <a:off x="9668428" y="2574306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6B4E6155-63E1-464B-953C-52C25CA62201}"/>
              </a:ext>
            </a:extLst>
          </p:cNvPr>
          <p:cNvSpPr/>
          <p:nvPr/>
        </p:nvSpPr>
        <p:spPr>
          <a:xfrm>
            <a:off x="8830038" y="2670494"/>
            <a:ext cx="167779" cy="425741"/>
          </a:xfrm>
          <a:prstGeom prst="flowChartDecision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D032A9-B2BC-499B-98CF-30DC8F885A4F}"/>
              </a:ext>
            </a:extLst>
          </p:cNvPr>
          <p:cNvCxnSpPr>
            <a:cxnSpLocks/>
          </p:cNvCxnSpPr>
          <p:nvPr/>
        </p:nvCxnSpPr>
        <p:spPr>
          <a:xfrm>
            <a:off x="2164360" y="2004969"/>
            <a:ext cx="7172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51847A-CBF4-42A9-BC09-1124EABC1ED6}"/>
              </a:ext>
            </a:extLst>
          </p:cNvPr>
          <p:cNvCxnSpPr>
            <a:cxnSpLocks/>
          </p:cNvCxnSpPr>
          <p:nvPr/>
        </p:nvCxnSpPr>
        <p:spPr>
          <a:xfrm>
            <a:off x="8786250" y="1519805"/>
            <a:ext cx="480268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E16C14C-9A52-43CC-9AE6-58506B204EB0}"/>
              </a:ext>
            </a:extLst>
          </p:cNvPr>
          <p:cNvSpPr/>
          <p:nvPr/>
        </p:nvSpPr>
        <p:spPr>
          <a:xfrm>
            <a:off x="8997817" y="1728132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F6047-4707-4F8F-AED9-BE5B6B341C0A}"/>
              </a:ext>
            </a:extLst>
          </p:cNvPr>
          <p:cNvSpPr/>
          <p:nvPr/>
        </p:nvSpPr>
        <p:spPr>
          <a:xfrm>
            <a:off x="8807178" y="1792902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653A6C-C25C-49BF-8CED-11FFD0FC8066}"/>
              </a:ext>
            </a:extLst>
          </p:cNvPr>
          <p:cNvSpPr/>
          <p:nvPr/>
        </p:nvSpPr>
        <p:spPr>
          <a:xfrm>
            <a:off x="8918462" y="1705272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8C6DB5-192C-4E2E-903C-58D16FC318A2}"/>
              </a:ext>
            </a:extLst>
          </p:cNvPr>
          <p:cNvSpPr/>
          <p:nvPr/>
        </p:nvSpPr>
        <p:spPr>
          <a:xfrm>
            <a:off x="9266518" y="1808631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1F9B7D-158E-4E10-A0A8-DE9EDA7C1CA3}"/>
              </a:ext>
            </a:extLst>
          </p:cNvPr>
          <p:cNvSpPr/>
          <p:nvPr/>
        </p:nvSpPr>
        <p:spPr>
          <a:xfrm>
            <a:off x="8996093" y="1808632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15D806-DE5A-4B20-85FE-62A23B83CF35}"/>
              </a:ext>
            </a:extLst>
          </p:cNvPr>
          <p:cNvSpPr/>
          <p:nvPr/>
        </p:nvSpPr>
        <p:spPr>
          <a:xfrm>
            <a:off x="9287374" y="1724323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0C390A-626E-4327-9B24-D0E000371FE7}"/>
              </a:ext>
            </a:extLst>
          </p:cNvPr>
          <p:cNvSpPr/>
          <p:nvPr/>
        </p:nvSpPr>
        <p:spPr>
          <a:xfrm>
            <a:off x="9104498" y="1747183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5ABA9E-D3F8-420E-8E33-DDC39A7C2FCB}"/>
              </a:ext>
            </a:extLst>
          </p:cNvPr>
          <p:cNvSpPr/>
          <p:nvPr/>
        </p:nvSpPr>
        <p:spPr>
          <a:xfrm>
            <a:off x="9195936" y="1705272"/>
            <a:ext cx="45719" cy="457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39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16F5D-749C-4DC6-A373-97DDDDB7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54828" y="587827"/>
            <a:ext cx="5682343" cy="568234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BAC24E-6019-4754-A8D6-0AAA26F840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5" y="1767104"/>
            <a:ext cx="3392549" cy="383282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0022F-00B2-4E5E-AA4D-49F7DA75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120" y="1632857"/>
            <a:ext cx="3410994" cy="3872960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8299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9605D-0437-406C-BBCF-C626387B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1/26/23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018E2-3240-4662-A8E3-DB56E8C85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756D9-C71F-40EA-BFC4-0E7E0A8A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61504" y="1589139"/>
            <a:ext cx="4649058" cy="5394841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BE5B39F-74FF-42B1-A631-39BD841CC8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060137"/>
              </p:ext>
            </p:extLst>
          </p:nvPr>
        </p:nvGraphicFramePr>
        <p:xfrm>
          <a:off x="921287" y="1567377"/>
          <a:ext cx="5277382" cy="3928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1BB6A9-8315-4983-B4FC-679C1A7F553F}"/>
              </a:ext>
            </a:extLst>
          </p:cNvPr>
          <p:cNvSpPr txBox="1"/>
          <p:nvPr/>
        </p:nvSpPr>
        <p:spPr>
          <a:xfrm>
            <a:off x="3290110" y="326017"/>
            <a:ext cx="5611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Pilot carabid monitoring </a:t>
            </a:r>
          </a:p>
          <a:p>
            <a:pPr algn="ctr"/>
            <a:r>
              <a:rPr lang="en-GB" sz="2800" dirty="0"/>
              <a:t>Pre-survey to feedback survey</a:t>
            </a:r>
          </a:p>
        </p:txBody>
      </p:sp>
    </p:spTree>
    <p:extLst>
      <p:ext uri="{BB962C8B-B14F-4D97-AF65-F5344CB8AC3E}">
        <p14:creationId xmlns:p14="http://schemas.microsoft.com/office/powerpoint/2010/main" val="363181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4C4AAF-DF3D-48C9-B621-BA52ACD41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90" y="16150"/>
            <a:ext cx="11926711" cy="6841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061DE640-4496-4194-9A96-DC027BFED0AD}"/>
              </a:ext>
            </a:extLst>
          </p:cNvPr>
          <p:cNvSpPr/>
          <p:nvPr/>
        </p:nvSpPr>
        <p:spPr>
          <a:xfrm>
            <a:off x="6333469" y="1200150"/>
            <a:ext cx="3048656" cy="1585761"/>
          </a:xfrm>
          <a:prstGeom prst="cloudCallout">
            <a:avLst>
              <a:gd name="adj1" fmla="val -55043"/>
              <a:gd name="adj2" fmla="val 6022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4D4B5A-F60C-4E44-8595-500D002F4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66697">
            <a:off x="7390914" y="1095806"/>
            <a:ext cx="933765" cy="1642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7FE84-2711-4BB9-8A23-352BE4BB57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50879">
            <a:off x="8151074" y="3199521"/>
            <a:ext cx="348114" cy="612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E2256-83CB-420B-9342-C607C7246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0755">
            <a:off x="5536226" y="947711"/>
            <a:ext cx="591205" cy="1039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D71ED-083E-47BF-95E7-93D49C44FB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41834">
            <a:off x="9951838" y="3374380"/>
            <a:ext cx="470723" cy="827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EFDFD-5410-43CA-8B65-311AC8E91F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75521">
            <a:off x="7870499" y="4216771"/>
            <a:ext cx="878805" cy="1545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9305E-D409-4851-A8C1-05B931C06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94056">
            <a:off x="9088282" y="3620799"/>
            <a:ext cx="639474" cy="1124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6287EA-0D20-4AEC-AA86-F2C941FACF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26430" y="1868939"/>
            <a:ext cx="318306" cy="559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50EDFB-30B3-46B4-800F-126E217CC4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94056">
            <a:off x="8439312" y="2448244"/>
            <a:ext cx="639474" cy="1124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046C50-6E33-4776-ACBD-7713685B96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1192">
            <a:off x="10281190" y="2876981"/>
            <a:ext cx="348114" cy="612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544376-C787-4499-8D7C-7B020CB93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511" y="5825412"/>
            <a:ext cx="1733792" cy="609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32487D-9E69-4521-B456-D1EDB63D9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488" y="5825413"/>
            <a:ext cx="812912" cy="6096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64A205-F2DE-4D67-AF21-21333B832C7E}"/>
              </a:ext>
            </a:extLst>
          </p:cNvPr>
          <p:cNvSpPr txBox="1"/>
          <p:nvPr/>
        </p:nvSpPr>
        <p:spPr>
          <a:xfrm>
            <a:off x="8366651" y="6032461"/>
            <a:ext cx="3397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Kelly.Jowett@rothamsted.ac.uk</a:t>
            </a:r>
          </a:p>
        </p:txBody>
      </p:sp>
    </p:spTree>
    <p:extLst>
      <p:ext uri="{BB962C8B-B14F-4D97-AF65-F5344CB8AC3E}">
        <p14:creationId xmlns:p14="http://schemas.microsoft.com/office/powerpoint/2010/main" val="80376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709B67-BABC-4AC7-86CA-F4EE1371199F}"/>
              </a:ext>
            </a:extLst>
          </p:cNvPr>
          <p:cNvSpPr/>
          <p:nvPr/>
        </p:nvSpPr>
        <p:spPr>
          <a:xfrm>
            <a:off x="2020186" y="548090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CA753-8703-4E32-9B6C-6AFB42D0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6" y="284009"/>
            <a:ext cx="5064397" cy="1371600"/>
          </a:xfrm>
        </p:spPr>
        <p:txBody>
          <a:bodyPr/>
          <a:lstStyle/>
          <a:p>
            <a:r>
              <a:rPr lang="en-GB" dirty="0"/>
              <a:t>Pest control by carabids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54BC0-3374-462F-BCF1-16BD75E4ED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4" t="8560" b="6067"/>
          <a:stretch/>
        </p:blipFill>
        <p:spPr>
          <a:xfrm>
            <a:off x="8618266" y="2431725"/>
            <a:ext cx="3095814" cy="189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8CED5E-F38D-47D9-B7C0-9F1855E35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553" y="145786"/>
            <a:ext cx="3095814" cy="198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F09B1-1148-4888-99D3-D7B7D9500143}"/>
              </a:ext>
            </a:extLst>
          </p:cNvPr>
          <p:cNvSpPr txBox="1"/>
          <p:nvPr/>
        </p:nvSpPr>
        <p:spPr>
          <a:xfrm>
            <a:off x="743869" y="1139264"/>
            <a:ext cx="765566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/>
              <a:t>Harpalus</a:t>
            </a:r>
            <a:r>
              <a:rPr lang="en-GB" sz="2000" i="1" dirty="0"/>
              <a:t> </a:t>
            </a:r>
            <a:r>
              <a:rPr lang="en-GB" sz="2000" i="1" dirty="0" err="1"/>
              <a:t>rufipes</a:t>
            </a:r>
            <a:r>
              <a:rPr lang="en-GB" sz="2000" i="1" dirty="0"/>
              <a:t>, </a:t>
            </a:r>
            <a:r>
              <a:rPr lang="en-GB" sz="2000" i="1" dirty="0" err="1"/>
              <a:t>Harpalus</a:t>
            </a:r>
            <a:r>
              <a:rPr lang="en-GB" sz="2000" i="1" dirty="0"/>
              <a:t> </a:t>
            </a:r>
            <a:r>
              <a:rPr lang="en-GB" sz="2000" i="1" dirty="0" err="1"/>
              <a:t>affinis</a:t>
            </a:r>
            <a:r>
              <a:rPr lang="en-GB" sz="2000" dirty="0"/>
              <a:t>, and </a:t>
            </a:r>
            <a:r>
              <a:rPr lang="en-GB" sz="2000" i="1" dirty="0"/>
              <a:t>Amara </a:t>
            </a:r>
            <a:r>
              <a:rPr lang="en-GB" sz="2000" i="1" dirty="0" err="1"/>
              <a:t>aenea</a:t>
            </a:r>
            <a:r>
              <a:rPr lang="en-GB" sz="2000" i="1" dirty="0"/>
              <a:t> </a:t>
            </a:r>
            <a:r>
              <a:rPr lang="en-GB" sz="2000" dirty="0"/>
              <a:t>can help to </a:t>
            </a:r>
            <a:r>
              <a:rPr lang="en-GB" sz="2000" u="sng" dirty="0">
                <a:solidFill>
                  <a:srgbClr val="D1B2E8"/>
                </a:solidFill>
              </a:rPr>
              <a:t>reduce seed stock of a weed species</a:t>
            </a:r>
            <a:r>
              <a:rPr lang="en-GB" sz="2000" dirty="0">
                <a:solidFill>
                  <a:srgbClr val="D1B2E8"/>
                </a:solidFill>
              </a:rPr>
              <a:t> </a:t>
            </a:r>
            <a:r>
              <a:rPr lang="en-GB" sz="2000" dirty="0"/>
              <a:t>in the range of </a:t>
            </a:r>
            <a:r>
              <a:rPr lang="en-GB" sz="2000" dirty="0">
                <a:solidFill>
                  <a:srgbClr val="D1B2E8"/>
                </a:solidFill>
              </a:rPr>
              <a:t>65 to 90%</a:t>
            </a:r>
            <a:r>
              <a:rPr lang="en-GB" sz="2000" dirty="0"/>
              <a:t> </a:t>
            </a:r>
            <a:r>
              <a:rPr lang="en-GB" sz="1400" dirty="0"/>
              <a:t>(</a:t>
            </a:r>
            <a:r>
              <a:rPr lang="en-GB" sz="1400" dirty="0" err="1"/>
              <a:t>Honek</a:t>
            </a:r>
            <a:r>
              <a:rPr lang="en-GB" sz="1400" dirty="0"/>
              <a:t>, 2005, J </a:t>
            </a:r>
            <a:r>
              <a:rPr lang="en-GB" sz="1400" dirty="0" err="1"/>
              <a:t>Ecol</a:t>
            </a:r>
            <a:r>
              <a:rPr lang="en-GB" sz="1400" dirty="0"/>
              <a:t>, 93:310).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Carabidae</a:t>
            </a:r>
            <a:r>
              <a:rPr lang="en-GB" sz="2000" dirty="0"/>
              <a:t> beetles caused an </a:t>
            </a:r>
            <a:r>
              <a:rPr lang="en-GB" sz="2000" dirty="0">
                <a:solidFill>
                  <a:srgbClr val="D1B2E8"/>
                </a:solidFill>
              </a:rPr>
              <a:t>81% decrease </a:t>
            </a:r>
            <a:r>
              <a:rPr lang="en-GB" sz="2000" dirty="0"/>
              <a:t>in emerging adults of orange </a:t>
            </a:r>
            <a:r>
              <a:rPr lang="en-GB" sz="2000" u="sng" dirty="0">
                <a:solidFill>
                  <a:srgbClr val="D1B2E8"/>
                </a:solidFill>
              </a:rPr>
              <a:t>wheat blossom midge</a:t>
            </a:r>
            <a:r>
              <a:rPr lang="en-GB" sz="2000" i="1" u="sng" dirty="0">
                <a:solidFill>
                  <a:srgbClr val="D1B2E8"/>
                </a:solidFill>
              </a:rPr>
              <a:t> </a:t>
            </a:r>
            <a:r>
              <a:rPr lang="en-GB" sz="2000" dirty="0"/>
              <a:t>(</a:t>
            </a:r>
            <a:r>
              <a:rPr lang="en-GB" sz="2000" i="1" dirty="0" err="1"/>
              <a:t>Sitodiplosis</a:t>
            </a:r>
            <a:r>
              <a:rPr lang="en-GB" sz="2000" i="1" dirty="0"/>
              <a:t> </a:t>
            </a:r>
            <a:r>
              <a:rPr lang="en-GB" sz="2000" i="1" dirty="0" err="1"/>
              <a:t>mosellana</a:t>
            </a:r>
            <a:r>
              <a:rPr lang="en-GB" sz="2000" dirty="0"/>
              <a:t>) </a:t>
            </a:r>
            <a:r>
              <a:rPr lang="en-GB" sz="1400" dirty="0"/>
              <a:t>(</a:t>
            </a:r>
            <a:r>
              <a:rPr lang="en-GB" sz="1400" dirty="0" err="1"/>
              <a:t>Kromp</a:t>
            </a:r>
            <a:r>
              <a:rPr lang="en-GB" sz="1400" dirty="0"/>
              <a:t>, 1999, </a:t>
            </a:r>
            <a:r>
              <a:rPr lang="fr-FR" sz="1400" dirty="0" err="1"/>
              <a:t>Agric</a:t>
            </a:r>
            <a:r>
              <a:rPr lang="fr-FR" sz="1400" dirty="0"/>
              <a:t>. </a:t>
            </a:r>
            <a:r>
              <a:rPr lang="fr-FR" sz="1400" dirty="0" err="1"/>
              <a:t>Ecosyst</a:t>
            </a:r>
            <a:r>
              <a:rPr lang="fr-FR" sz="1400" dirty="0"/>
              <a:t>. Environ,187:228</a:t>
            </a:r>
            <a:r>
              <a:rPr lang="en-GB" sz="1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Eggs and first-instar larvae of the </a:t>
            </a:r>
            <a:r>
              <a:rPr lang="en-GB" sz="2000" u="sng" dirty="0">
                <a:solidFill>
                  <a:srgbClr val="D1B2E8"/>
                </a:solidFill>
              </a:rPr>
              <a:t>cabbage root fly </a:t>
            </a:r>
            <a:r>
              <a:rPr lang="en-GB" sz="2000" dirty="0"/>
              <a:t>(</a:t>
            </a:r>
            <a:r>
              <a:rPr lang="en-GB" sz="2000" i="1" dirty="0"/>
              <a:t>Delia </a:t>
            </a:r>
            <a:r>
              <a:rPr lang="en-GB" sz="2000" i="1" dirty="0" err="1"/>
              <a:t>radicum</a:t>
            </a:r>
            <a:r>
              <a:rPr lang="en-GB" sz="2000" dirty="0"/>
              <a:t>) may be </a:t>
            </a:r>
            <a:r>
              <a:rPr lang="en-GB" sz="2000" dirty="0">
                <a:solidFill>
                  <a:srgbClr val="D1B2E8"/>
                </a:solidFill>
              </a:rPr>
              <a:t>reduced by 90% </a:t>
            </a:r>
            <a:r>
              <a:rPr lang="en-GB" sz="2000" dirty="0"/>
              <a:t>by such carabids as </a:t>
            </a:r>
            <a:r>
              <a:rPr lang="en-GB" sz="2000" i="1" dirty="0"/>
              <a:t>B. </a:t>
            </a:r>
            <a:r>
              <a:rPr lang="en-GB" sz="2000" i="1" dirty="0" err="1"/>
              <a:t>lampros</a:t>
            </a:r>
            <a:r>
              <a:rPr lang="en-GB" sz="2000" i="1" dirty="0"/>
              <a:t> </a:t>
            </a:r>
            <a:r>
              <a:rPr lang="en-GB" sz="2000" dirty="0"/>
              <a:t>and </a:t>
            </a:r>
            <a:r>
              <a:rPr lang="en-GB" sz="2000" i="1" dirty="0"/>
              <a:t>T. </a:t>
            </a:r>
            <a:r>
              <a:rPr lang="en-GB" sz="2000" i="1" dirty="0" err="1"/>
              <a:t>quadristriatus</a:t>
            </a:r>
            <a:r>
              <a:rPr lang="en-GB" sz="2000" i="1" dirty="0"/>
              <a:t> </a:t>
            </a:r>
            <a:r>
              <a:rPr lang="en-GB" sz="1400" dirty="0"/>
              <a:t>(Finch and Elliott, 1992, IOBC/WPRS Bull. 15, 176–183).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population of </a:t>
            </a:r>
            <a:r>
              <a:rPr lang="en-GB" sz="2000" u="sng" dirty="0">
                <a:solidFill>
                  <a:srgbClr val="D1B2E8"/>
                </a:solidFill>
              </a:rPr>
              <a:t>Colorado potato beetle </a:t>
            </a:r>
            <a:r>
              <a:rPr lang="en-GB" sz="2000" dirty="0"/>
              <a:t>(</a:t>
            </a:r>
            <a:r>
              <a:rPr lang="en-GB" sz="2000" i="1" dirty="0"/>
              <a:t>L. </a:t>
            </a:r>
            <a:r>
              <a:rPr lang="en-GB" sz="2000" i="1" dirty="0" err="1"/>
              <a:t>decemlineata</a:t>
            </a:r>
            <a:r>
              <a:rPr lang="en-GB" sz="2000" dirty="0"/>
              <a:t>) is </a:t>
            </a:r>
            <a:r>
              <a:rPr lang="en-GB" sz="2000" dirty="0">
                <a:solidFill>
                  <a:srgbClr val="D1B2E8"/>
                </a:solidFill>
              </a:rPr>
              <a:t>reduced by up to 30% </a:t>
            </a:r>
            <a:r>
              <a:rPr lang="en-GB" sz="2000" dirty="0"/>
              <a:t>in presence of such </a:t>
            </a:r>
            <a:r>
              <a:rPr lang="en-GB" sz="2000" dirty="0" err="1"/>
              <a:t>Carabidae</a:t>
            </a:r>
            <a:r>
              <a:rPr lang="en-GB" sz="2000" dirty="0"/>
              <a:t> species as </a:t>
            </a:r>
            <a:r>
              <a:rPr lang="en-GB" sz="2000" i="1" dirty="0"/>
              <a:t>C. auratus </a:t>
            </a:r>
            <a:r>
              <a:rPr lang="en-GB" sz="2000" dirty="0"/>
              <a:t>or </a:t>
            </a:r>
            <a:r>
              <a:rPr lang="en-GB" sz="2000" i="1" dirty="0"/>
              <a:t>P. </a:t>
            </a:r>
            <a:r>
              <a:rPr lang="en-GB" sz="2000" i="1" dirty="0" err="1"/>
              <a:t>melanarius</a:t>
            </a:r>
            <a:r>
              <a:rPr lang="en-GB" sz="2000" dirty="0"/>
              <a:t> </a:t>
            </a:r>
            <a:r>
              <a:rPr lang="en-GB" sz="1400" dirty="0"/>
              <a:t>(</a:t>
            </a:r>
            <a:r>
              <a:rPr lang="en-GB" sz="1400" dirty="0" err="1"/>
              <a:t>Kromp</a:t>
            </a:r>
            <a:r>
              <a:rPr lang="en-GB" sz="1400" dirty="0"/>
              <a:t>, 1999).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B8CB4-B58E-4D91-BE2C-A1D36D866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266" y="4624750"/>
            <a:ext cx="3095814" cy="2087464"/>
          </a:xfrm>
          <a:prstGeom prst="rect">
            <a:avLst/>
          </a:prstGeom>
          <a:effectLst>
            <a:outerShdw blurRad="292100" dist="139700" dir="2400000" algn="ctr" rotWithShape="0">
              <a:schemeClr val="tx1">
                <a:lumMod val="65000"/>
                <a:lumOff val="35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49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E96596-6D14-49D0-AFEA-6B6BF66E88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8182"/>
            <a:ext cx="12192000" cy="6906182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D68509-28EC-4F26-952C-8EDBFA41AC82}"/>
              </a:ext>
            </a:extLst>
          </p:cNvPr>
          <p:cNvSpPr/>
          <p:nvPr/>
        </p:nvSpPr>
        <p:spPr>
          <a:xfrm>
            <a:off x="298021" y="924824"/>
            <a:ext cx="4825280" cy="4614529"/>
          </a:xfrm>
          <a:prstGeom prst="roundRect">
            <a:avLst>
              <a:gd name="adj" fmla="val 3073"/>
            </a:avLst>
          </a:prstGeom>
          <a:solidFill>
            <a:schemeClr val="bg1">
              <a:lumMod val="95000"/>
              <a:lumOff val="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D9644-32E1-408D-AA0F-3DDB8D54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8" y="335178"/>
            <a:ext cx="5075462" cy="521734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5400" b="1" dirty="0">
                <a:ln>
                  <a:solidFill>
                    <a:schemeClr val="bg1"/>
                  </a:solidFill>
                </a:ln>
              </a:rPr>
              <a:t>Carabid needs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35723-4E88-4D27-8EDB-FC45B655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691" y="1006180"/>
            <a:ext cx="4799309" cy="5043088"/>
          </a:xfrm>
        </p:spPr>
        <p:txBody>
          <a:bodyPr>
            <a:normAutofit fontScale="70000" lnSpcReduction="20000"/>
          </a:bodyPr>
          <a:lstStyle/>
          <a:p>
            <a:r>
              <a:rPr lang="en-GB" sz="32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To boost numbers, farm environments should provide the resources they need to: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6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feed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6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breed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46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&amp; shelter  </a:t>
            </a:r>
          </a:p>
          <a:p>
            <a:r>
              <a:rPr lang="en-GB" sz="32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Invertebrates have a number of life stages, from eggs, to larvae, to nymphs, to adults. These may live in </a:t>
            </a:r>
            <a:r>
              <a:rPr lang="en-GB" sz="3200" b="1" u="sng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different places </a:t>
            </a:r>
            <a:r>
              <a:rPr lang="en-GB" sz="32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and </a:t>
            </a:r>
            <a:r>
              <a:rPr lang="en-GB" sz="3200" b="1" u="sng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eat different things</a:t>
            </a:r>
            <a:r>
              <a:rPr lang="en-GB" sz="32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, at </a:t>
            </a:r>
            <a:r>
              <a:rPr lang="en-GB" sz="3200" b="1" u="sng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different times</a:t>
            </a:r>
            <a:r>
              <a:rPr lang="en-GB" sz="3200" b="1" dirty="0">
                <a:ln w="3175">
                  <a:solidFill>
                    <a:schemeClr val="bg1">
                      <a:alpha val="46000"/>
                    </a:schemeClr>
                  </a:solidFill>
                </a:ln>
              </a:rPr>
              <a:t>.       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0F7879-11AF-4BAC-B242-C53590B6484D}"/>
              </a:ext>
            </a:extLst>
          </p:cNvPr>
          <p:cNvSpPr txBox="1"/>
          <p:nvPr/>
        </p:nvSpPr>
        <p:spPr>
          <a:xfrm>
            <a:off x="777922" y="5418161"/>
            <a:ext cx="289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Overwintering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52609-F12C-4AC7-B109-C40013DA29F3}"/>
              </a:ext>
            </a:extLst>
          </p:cNvPr>
          <p:cNvSpPr txBox="1"/>
          <p:nvPr/>
        </p:nvSpPr>
        <p:spPr>
          <a:xfrm>
            <a:off x="1408034" y="6147804"/>
            <a:ext cx="617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Resting and </a:t>
            </a:r>
            <a:r>
              <a:rPr lang="en-GB" sz="2800" b="1" dirty="0">
                <a:ln w="12700">
                  <a:noFill/>
                </a:ln>
                <a:solidFill>
                  <a:schemeClr val="bg1"/>
                </a:solidFill>
              </a:rPr>
              <a:t>refuge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40FD59-1A12-48C7-8F2B-D5BD4F6DDA35}"/>
              </a:ext>
            </a:extLst>
          </p:cNvPr>
          <p:cNvSpPr txBox="1"/>
          <p:nvPr/>
        </p:nvSpPr>
        <p:spPr>
          <a:xfrm>
            <a:off x="7453370" y="6099243"/>
            <a:ext cx="289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Breeding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404C2-908E-4103-B3EC-98A8E6BBCFAA}"/>
              </a:ext>
            </a:extLst>
          </p:cNvPr>
          <p:cNvSpPr txBox="1"/>
          <p:nvPr/>
        </p:nvSpPr>
        <p:spPr>
          <a:xfrm>
            <a:off x="9964841" y="5360848"/>
            <a:ext cx="289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Foraging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3B352E-07E0-43AB-BCEA-5963480362B1}"/>
              </a:ext>
            </a:extLst>
          </p:cNvPr>
          <p:cNvSpPr txBox="1"/>
          <p:nvPr/>
        </p:nvSpPr>
        <p:spPr>
          <a:xfrm>
            <a:off x="6204969" y="4655655"/>
            <a:ext cx="289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Migration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B4AD1A-343C-4945-A176-8BD96021E6B9}"/>
              </a:ext>
            </a:extLst>
          </p:cNvPr>
          <p:cNvSpPr/>
          <p:nvPr/>
        </p:nvSpPr>
        <p:spPr>
          <a:xfrm>
            <a:off x="6032044" y="1861045"/>
            <a:ext cx="2427346" cy="2165704"/>
          </a:xfrm>
          <a:prstGeom prst="ellipse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13D748C-C9F9-458D-AD83-575BD016580C}"/>
              </a:ext>
            </a:extLst>
          </p:cNvPr>
          <p:cNvSpPr/>
          <p:nvPr/>
        </p:nvSpPr>
        <p:spPr>
          <a:xfrm>
            <a:off x="7854885" y="196261"/>
            <a:ext cx="2427346" cy="2165704"/>
          </a:xfrm>
          <a:prstGeom prst="ellipse">
            <a:avLst/>
          </a:prstGeom>
          <a:solidFill>
            <a:schemeClr val="accent5">
              <a:lumMod val="75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6A846A-E2D0-459A-BD33-57BD127BF99E}"/>
              </a:ext>
            </a:extLst>
          </p:cNvPr>
          <p:cNvSpPr/>
          <p:nvPr/>
        </p:nvSpPr>
        <p:spPr>
          <a:xfrm>
            <a:off x="7865978" y="3527724"/>
            <a:ext cx="2427346" cy="2165704"/>
          </a:xfrm>
          <a:prstGeom prst="ellipse">
            <a:avLst/>
          </a:prstGeom>
          <a:solidFill>
            <a:schemeClr val="accent5">
              <a:lumMod val="75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E68766-2073-42F2-93DF-635CACC7F5CF}"/>
              </a:ext>
            </a:extLst>
          </p:cNvPr>
          <p:cNvSpPr/>
          <p:nvPr/>
        </p:nvSpPr>
        <p:spPr>
          <a:xfrm>
            <a:off x="9706342" y="1871326"/>
            <a:ext cx="2427346" cy="2165704"/>
          </a:xfrm>
          <a:prstGeom prst="ellipse">
            <a:avLst/>
          </a:prstGeom>
          <a:solidFill>
            <a:schemeClr val="accent5">
              <a:lumMod val="75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5395222-09C9-41C5-9BD6-FC463CC23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571" y="719299"/>
            <a:ext cx="566161" cy="5094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6054242-F3CF-41E9-9670-E2103314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892" y="788126"/>
            <a:ext cx="611430" cy="5501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7B1B3B-4828-4BBE-B7F2-C765AA8F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51" y="848094"/>
            <a:ext cx="553906" cy="49841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4420E63-6933-459F-B085-EE468F2F6A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981">
            <a:off x="8616729" y="4315788"/>
            <a:ext cx="676809" cy="1090955"/>
          </a:xfrm>
          <a:prstGeom prst="rect">
            <a:avLst/>
          </a:prstGeom>
        </p:spPr>
      </p:pic>
      <p:sp>
        <p:nvSpPr>
          <p:cNvPr id="44" name="Oval 4">
            <a:extLst>
              <a:ext uri="{FF2B5EF4-FFF2-40B4-BE49-F238E27FC236}">
                <a16:creationId xmlns:a16="http://schemas.microsoft.com/office/drawing/2014/main" id="{220684DB-96FA-40A7-AD9A-5AB824273D39}"/>
              </a:ext>
            </a:extLst>
          </p:cNvPr>
          <p:cNvSpPr txBox="1"/>
          <p:nvPr/>
        </p:nvSpPr>
        <p:spPr>
          <a:xfrm>
            <a:off x="8111945" y="3214698"/>
            <a:ext cx="1771234" cy="17525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200" b="1" kern="1200" dirty="0">
                <a:ln>
                  <a:solidFill>
                    <a:schemeClr val="bg1"/>
                  </a:solidFill>
                </a:ln>
              </a:rPr>
              <a:t>Pupae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7FCA3F3-D63E-40E2-A467-241E2C682079}"/>
              </a:ext>
            </a:extLst>
          </p:cNvPr>
          <p:cNvGrpSpPr/>
          <p:nvPr/>
        </p:nvGrpSpPr>
        <p:grpSpPr>
          <a:xfrm rot="5715534">
            <a:off x="9816759" y="1617628"/>
            <a:ext cx="787486" cy="765441"/>
            <a:chOff x="2422484" y="1457563"/>
            <a:chExt cx="435655" cy="562608"/>
          </a:xfrm>
        </p:grpSpPr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07FDFE6B-5036-4C62-ABD6-4241EA951DF5}"/>
                </a:ext>
              </a:extLst>
            </p:cNvPr>
            <p:cNvSpPr/>
            <p:nvPr/>
          </p:nvSpPr>
          <p:spPr>
            <a:xfrm rot="18919916">
              <a:off x="2422484" y="1457563"/>
              <a:ext cx="435655" cy="5626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Arrow: Right 4">
              <a:extLst>
                <a:ext uri="{FF2B5EF4-FFF2-40B4-BE49-F238E27FC236}">
                  <a16:creationId xmlns:a16="http://schemas.microsoft.com/office/drawing/2014/main" id="{1FCF1A43-285B-4626-95B9-594ACA82B2CB}"/>
                </a:ext>
              </a:extLst>
            </p:cNvPr>
            <p:cNvSpPr txBox="1"/>
            <p:nvPr/>
          </p:nvSpPr>
          <p:spPr>
            <a:xfrm rot="18919916">
              <a:off x="2441357" y="1616025"/>
              <a:ext cx="304959" cy="337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100" kern="12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ABA11D-AA89-4221-B816-2DE60BC5992B}"/>
              </a:ext>
            </a:extLst>
          </p:cNvPr>
          <p:cNvGrpSpPr/>
          <p:nvPr/>
        </p:nvGrpSpPr>
        <p:grpSpPr>
          <a:xfrm>
            <a:off x="7728111" y="1547171"/>
            <a:ext cx="787486" cy="765441"/>
            <a:chOff x="2422484" y="1457563"/>
            <a:chExt cx="435655" cy="562608"/>
          </a:xfrm>
        </p:grpSpPr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A2A104AD-C633-4AAA-9AC2-807BA1740134}"/>
                </a:ext>
              </a:extLst>
            </p:cNvPr>
            <p:cNvSpPr/>
            <p:nvPr/>
          </p:nvSpPr>
          <p:spPr>
            <a:xfrm rot="18919916">
              <a:off x="2422484" y="1457563"/>
              <a:ext cx="435655" cy="5626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Arrow: Right 4">
              <a:extLst>
                <a:ext uri="{FF2B5EF4-FFF2-40B4-BE49-F238E27FC236}">
                  <a16:creationId xmlns:a16="http://schemas.microsoft.com/office/drawing/2014/main" id="{5C7293D7-E06B-49C1-A245-68659EB29B7D}"/>
                </a:ext>
              </a:extLst>
            </p:cNvPr>
            <p:cNvSpPr txBox="1"/>
            <p:nvPr/>
          </p:nvSpPr>
          <p:spPr>
            <a:xfrm rot="18919916">
              <a:off x="2441357" y="1616025"/>
              <a:ext cx="304959" cy="337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100" kern="12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6C2219-7106-409C-A5F3-376E5A95AA12}"/>
              </a:ext>
            </a:extLst>
          </p:cNvPr>
          <p:cNvGrpSpPr/>
          <p:nvPr/>
        </p:nvGrpSpPr>
        <p:grpSpPr>
          <a:xfrm rot="10050948">
            <a:off x="9652047" y="3619139"/>
            <a:ext cx="787486" cy="765441"/>
            <a:chOff x="2422484" y="1457563"/>
            <a:chExt cx="435655" cy="562608"/>
          </a:xfrm>
        </p:grpSpPr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871A15D-C74A-4270-A41A-CA4C55654079}"/>
                </a:ext>
              </a:extLst>
            </p:cNvPr>
            <p:cNvSpPr/>
            <p:nvPr/>
          </p:nvSpPr>
          <p:spPr>
            <a:xfrm rot="18919916">
              <a:off x="2422484" y="1457563"/>
              <a:ext cx="435655" cy="5626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Arrow: Right 4">
              <a:extLst>
                <a:ext uri="{FF2B5EF4-FFF2-40B4-BE49-F238E27FC236}">
                  <a16:creationId xmlns:a16="http://schemas.microsoft.com/office/drawing/2014/main" id="{BDDA0292-905F-4CD3-99B3-5B86209F0DCA}"/>
                </a:ext>
              </a:extLst>
            </p:cNvPr>
            <p:cNvSpPr txBox="1"/>
            <p:nvPr/>
          </p:nvSpPr>
          <p:spPr>
            <a:xfrm rot="18919916">
              <a:off x="2441357" y="1616025"/>
              <a:ext cx="304959" cy="337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100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E4F8A7-1820-4B5A-B719-2B79544A36D5}"/>
              </a:ext>
            </a:extLst>
          </p:cNvPr>
          <p:cNvGrpSpPr/>
          <p:nvPr/>
        </p:nvGrpSpPr>
        <p:grpSpPr>
          <a:xfrm rot="16200000">
            <a:off x="7472235" y="3501009"/>
            <a:ext cx="787486" cy="765441"/>
            <a:chOff x="2422484" y="1457563"/>
            <a:chExt cx="435655" cy="562608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A30B2D2-C7FD-4FA4-B415-A3D758F7B867}"/>
                </a:ext>
              </a:extLst>
            </p:cNvPr>
            <p:cNvSpPr/>
            <p:nvPr/>
          </p:nvSpPr>
          <p:spPr>
            <a:xfrm rot="18919916">
              <a:off x="2422484" y="1457563"/>
              <a:ext cx="435655" cy="56260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rrow: Right 4">
              <a:extLst>
                <a:ext uri="{FF2B5EF4-FFF2-40B4-BE49-F238E27FC236}">
                  <a16:creationId xmlns:a16="http://schemas.microsoft.com/office/drawing/2014/main" id="{549F805A-A056-493D-A4A5-67AE57937329}"/>
                </a:ext>
              </a:extLst>
            </p:cNvPr>
            <p:cNvSpPr txBox="1"/>
            <p:nvPr/>
          </p:nvSpPr>
          <p:spPr>
            <a:xfrm rot="18919916">
              <a:off x="2441357" y="1616025"/>
              <a:ext cx="304959" cy="337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100" kern="1200" dirty="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1D5C9CA-3EE7-47AC-A9A2-E13064F953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5831">
            <a:off x="9869597" y="2583964"/>
            <a:ext cx="2244056" cy="8078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E4F720C-BC63-4F49-97E2-985192405F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75567">
            <a:off x="6511374" y="2107654"/>
            <a:ext cx="1115608" cy="1976164"/>
          </a:xfrm>
          <a:prstGeom prst="rect">
            <a:avLst/>
          </a:prstGeom>
        </p:spPr>
      </p:pic>
      <p:sp>
        <p:nvSpPr>
          <p:cNvPr id="69" name="Oval 4">
            <a:extLst>
              <a:ext uri="{FF2B5EF4-FFF2-40B4-BE49-F238E27FC236}">
                <a16:creationId xmlns:a16="http://schemas.microsoft.com/office/drawing/2014/main" id="{C9786B5C-CD81-4CCC-B16B-AB15B54488BE}"/>
              </a:ext>
            </a:extLst>
          </p:cNvPr>
          <p:cNvSpPr txBox="1"/>
          <p:nvPr/>
        </p:nvSpPr>
        <p:spPr>
          <a:xfrm>
            <a:off x="9660189" y="1704013"/>
            <a:ext cx="1771234" cy="17525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200" b="1" dirty="0">
                <a:ln>
                  <a:solidFill>
                    <a:schemeClr val="bg1"/>
                  </a:solidFill>
                </a:ln>
              </a:rPr>
              <a:t>Larv</a:t>
            </a:r>
            <a:r>
              <a:rPr lang="en-GB" sz="3200" b="1" kern="1200" dirty="0">
                <a:ln>
                  <a:solidFill>
                    <a:schemeClr val="bg1"/>
                  </a:solidFill>
                </a:ln>
              </a:rPr>
              <a:t>ae</a:t>
            </a:r>
          </a:p>
        </p:txBody>
      </p:sp>
      <p:sp>
        <p:nvSpPr>
          <p:cNvPr id="71" name="Oval 4">
            <a:extLst>
              <a:ext uri="{FF2B5EF4-FFF2-40B4-BE49-F238E27FC236}">
                <a16:creationId xmlns:a16="http://schemas.microsoft.com/office/drawing/2014/main" id="{2FE1AB48-0E12-4A4A-B707-242137617CAB}"/>
              </a:ext>
            </a:extLst>
          </p:cNvPr>
          <p:cNvSpPr txBox="1"/>
          <p:nvPr/>
        </p:nvSpPr>
        <p:spPr>
          <a:xfrm>
            <a:off x="6420976" y="1468758"/>
            <a:ext cx="1771234" cy="17525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200" b="1" dirty="0">
                <a:ln>
                  <a:solidFill>
                    <a:schemeClr val="bg1"/>
                  </a:solidFill>
                </a:ln>
              </a:rPr>
              <a:t>Adults</a:t>
            </a:r>
            <a:endParaRPr lang="en-GB" sz="3200" b="1" kern="12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D990DC8-AC0B-4DD6-BADA-BEADF96B492B}"/>
              </a:ext>
            </a:extLst>
          </p:cNvPr>
          <p:cNvSpPr/>
          <p:nvPr/>
        </p:nvSpPr>
        <p:spPr>
          <a:xfrm>
            <a:off x="4582600" y="5002730"/>
            <a:ext cx="2736834" cy="1877301"/>
          </a:xfrm>
          <a:prstGeom prst="ellipse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AAED83D9-6C5B-4A5F-AD65-AAA38F342F2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900466" y="4154390"/>
            <a:ext cx="1008902" cy="970667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62A23C-B428-47D2-BECA-20E6F8D5FF44}"/>
              </a:ext>
            </a:extLst>
          </p:cNvPr>
          <p:cNvCxnSpPr>
            <a:cxnSpLocks/>
          </p:cNvCxnSpPr>
          <p:nvPr/>
        </p:nvCxnSpPr>
        <p:spPr>
          <a:xfrm flipV="1">
            <a:off x="7113763" y="5989701"/>
            <a:ext cx="4858603" cy="113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AF9CC7-0FCB-4BA8-98BA-5B95FB59F434}"/>
              </a:ext>
            </a:extLst>
          </p:cNvPr>
          <p:cNvCxnSpPr>
            <a:cxnSpLocks/>
          </p:cNvCxnSpPr>
          <p:nvPr/>
        </p:nvCxnSpPr>
        <p:spPr>
          <a:xfrm flipH="1">
            <a:off x="614149" y="6001087"/>
            <a:ext cx="4111256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4">
            <a:extLst>
              <a:ext uri="{FF2B5EF4-FFF2-40B4-BE49-F238E27FC236}">
                <a16:creationId xmlns:a16="http://schemas.microsoft.com/office/drawing/2014/main" id="{7C5DD6CA-5EF6-4672-A8D2-C521D35F5EDF}"/>
              </a:ext>
            </a:extLst>
          </p:cNvPr>
          <p:cNvSpPr txBox="1"/>
          <p:nvPr/>
        </p:nvSpPr>
        <p:spPr>
          <a:xfrm>
            <a:off x="8231228" y="743189"/>
            <a:ext cx="1771234" cy="17525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200" b="1" dirty="0">
                <a:ln>
                  <a:solidFill>
                    <a:schemeClr val="bg1"/>
                  </a:solidFill>
                </a:ln>
              </a:rPr>
              <a:t>Eggs</a:t>
            </a:r>
            <a:endParaRPr lang="en-GB" sz="3200" b="1" kern="1200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C358C3B-EEE2-46F9-ADE5-B4DCFFE3CC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909">
            <a:off x="4819620" y="5490711"/>
            <a:ext cx="2341363" cy="7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39101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1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65F927-0847-4FBF-A8AB-5E632C348955}"/>
              </a:ext>
            </a:extLst>
          </p:cNvPr>
          <p:cNvSpPr/>
          <p:nvPr/>
        </p:nvSpPr>
        <p:spPr>
          <a:xfrm>
            <a:off x="2020186" y="548090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80D17-534E-4A66-A50E-7270FD4BF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244" y="623513"/>
            <a:ext cx="10215512" cy="6545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Refuge from pesticides </a:t>
            </a:r>
          </a:p>
          <a:p>
            <a:pPr marL="0" indent="0">
              <a:buNone/>
            </a:pPr>
            <a:r>
              <a:rPr lang="en-GB" b="1" dirty="0"/>
              <a:t>This</a:t>
            </a:r>
            <a:r>
              <a:rPr lang="en-GB" sz="2800" b="1" dirty="0"/>
              <a:t> </a:t>
            </a:r>
            <a:r>
              <a:rPr lang="en-GB" b="1" dirty="0"/>
              <a:t>minimises population losses, and ensures populations recolonise fields </a:t>
            </a:r>
          </a:p>
          <a:p>
            <a:r>
              <a:rPr lang="en-GB" dirty="0"/>
              <a:t>Preventative broad spectrum pesticide is effective, but kills both beneficial and pest insects.</a:t>
            </a:r>
          </a:p>
          <a:p>
            <a:r>
              <a:rPr lang="en-GB" dirty="0"/>
              <a:t> Unfortunately pest species recover more quickly-                                                    meaning pesticide use must increase to ensure the same                                        level of protection, causing further problems </a:t>
            </a:r>
            <a:r>
              <a:rPr lang="en-GB" sz="1600" dirty="0"/>
              <a:t>(e.g. resistance). </a:t>
            </a:r>
          </a:p>
          <a:p>
            <a:r>
              <a:rPr lang="en-GB" dirty="0"/>
              <a:t>General advice: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Think about buffering resource areas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Use less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Use less toxic or persistent chemicals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Use more targeted programs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942AE1-C7E1-42E3-9B32-22582842DD97}"/>
              </a:ext>
            </a:extLst>
          </p:cNvPr>
          <p:cNvSpPr txBox="1">
            <a:spLocks/>
          </p:cNvSpPr>
          <p:nvPr/>
        </p:nvSpPr>
        <p:spPr>
          <a:xfrm>
            <a:off x="-3880176" y="108048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Carabid needs: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AD204C8-7F3E-4534-8B2F-0707A6A15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3108969"/>
              </p:ext>
            </p:extLst>
          </p:nvPr>
        </p:nvGraphicFramePr>
        <p:xfrm>
          <a:off x="6331064" y="2897001"/>
          <a:ext cx="5746496" cy="3864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A4C7845-B9A2-439B-855D-D4298AE66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80866">
            <a:off x="10101832" y="3606876"/>
            <a:ext cx="734152" cy="1291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5B6ED-0691-487C-9389-67752219C6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69091">
            <a:off x="7404958" y="3829913"/>
            <a:ext cx="812031" cy="14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7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720DEA9-615E-481E-A31D-5F8AB206741A}"/>
              </a:ext>
            </a:extLst>
          </p:cNvPr>
          <p:cNvSpPr/>
          <p:nvPr/>
        </p:nvSpPr>
        <p:spPr>
          <a:xfrm>
            <a:off x="2020186" y="548090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ED9B4-8B0C-4C56-BA75-05487AB90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8641" y="161292"/>
            <a:ext cx="7443476" cy="1077229"/>
          </a:xfrm>
        </p:spPr>
        <p:txBody>
          <a:bodyPr/>
          <a:lstStyle/>
          <a:p>
            <a:r>
              <a:rPr lang="en-GB" dirty="0"/>
              <a:t>Service efficiency and stability:</a:t>
            </a:r>
            <a:br>
              <a:rPr lang="en-GB" dirty="0"/>
            </a:br>
            <a:r>
              <a:rPr lang="en-GB" dirty="0"/>
              <a:t>lots of different species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61F0-C763-4305-B9AA-C37F046DD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977" y="1177212"/>
            <a:ext cx="8629926" cy="2334790"/>
          </a:xfrm>
        </p:spPr>
        <p:txBody>
          <a:bodyPr>
            <a:normAutofit/>
          </a:bodyPr>
          <a:lstStyle/>
          <a:p>
            <a:r>
              <a:rPr lang="en-GB" dirty="0"/>
              <a:t>Different species specialise in different useful ways</a:t>
            </a:r>
          </a:p>
          <a:p>
            <a:r>
              <a:rPr lang="en-GB" dirty="0"/>
              <a:t>Different species can tolerate different conditions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This means that a diverse assemblage can cope with changing needs (e.g. crops, pest occurrences) and conditions (e.g. weather)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13C8C-D5C1-4449-B6CB-673EB9B44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336" y="3483230"/>
            <a:ext cx="7973649" cy="3118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DB466-5355-44A9-90CE-05B260E248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19551">
            <a:off x="8377922" y="5647378"/>
            <a:ext cx="585868" cy="1030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99D3B0-25F2-4167-95EA-EA4382601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85587" y="5179994"/>
            <a:ext cx="371386" cy="653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6F1A0-F443-4689-972B-13A6E8367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65335">
            <a:off x="7964287" y="5132842"/>
            <a:ext cx="332938" cy="585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73FF71-CFD6-444E-94A5-6B6A3CA92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15205" y="5305984"/>
            <a:ext cx="362854" cy="638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59E615-CB8F-4624-85AB-82EF2BDD3D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3355" y="5386352"/>
            <a:ext cx="316897" cy="55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F7638F-BE94-4E2D-BF02-CA96540CFC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30972">
            <a:off x="2469383" y="5694748"/>
            <a:ext cx="483230" cy="849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28D6AF-B4DE-4B54-AE2A-1595E9F4A0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29543">
            <a:off x="6106593" y="5257279"/>
            <a:ext cx="767864" cy="14542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5EBD45-2664-4F77-8FAE-95613134F8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739233">
            <a:off x="3921575" y="5656765"/>
            <a:ext cx="584510" cy="1027875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E8732E8F-CEF6-4EE9-97E0-B6A6FBD84249}"/>
              </a:ext>
            </a:extLst>
          </p:cNvPr>
          <p:cNvSpPr/>
          <p:nvPr/>
        </p:nvSpPr>
        <p:spPr>
          <a:xfrm>
            <a:off x="10078379" y="3286121"/>
            <a:ext cx="1838637" cy="1085755"/>
          </a:xfrm>
          <a:prstGeom prst="wedgeRectCallout">
            <a:avLst>
              <a:gd name="adj1" fmla="val -136965"/>
              <a:gd name="adj2" fmla="val 123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Can colonise quickly after disturbance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A6A882AD-4B5C-4EDB-9F99-1334F21C4731}"/>
              </a:ext>
            </a:extLst>
          </p:cNvPr>
          <p:cNvSpPr/>
          <p:nvPr/>
        </p:nvSpPr>
        <p:spPr>
          <a:xfrm>
            <a:off x="425591" y="3286121"/>
            <a:ext cx="1294351" cy="883107"/>
          </a:xfrm>
          <a:prstGeom prst="wedgeRectCallout">
            <a:avLst>
              <a:gd name="adj1" fmla="val 295373"/>
              <a:gd name="adj2" fmla="val 209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Key aphid predator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FB0306AF-D73E-40CF-818F-76E73203C048}"/>
              </a:ext>
            </a:extLst>
          </p:cNvPr>
          <p:cNvSpPr/>
          <p:nvPr/>
        </p:nvSpPr>
        <p:spPr>
          <a:xfrm>
            <a:off x="10395813" y="5823025"/>
            <a:ext cx="1622015" cy="656399"/>
          </a:xfrm>
          <a:prstGeom prst="wedgeRectCallout">
            <a:avLst>
              <a:gd name="adj1" fmla="val -135384"/>
              <a:gd name="adj2" fmla="val 30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Prefers damp areas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992060CA-92C6-4386-81B0-04190CC78E5B}"/>
              </a:ext>
            </a:extLst>
          </p:cNvPr>
          <p:cNvSpPr/>
          <p:nvPr/>
        </p:nvSpPr>
        <p:spPr>
          <a:xfrm>
            <a:off x="198039" y="4514756"/>
            <a:ext cx="1186543" cy="595462"/>
          </a:xfrm>
          <a:prstGeom prst="wedgeRectCallout">
            <a:avLst>
              <a:gd name="adj1" fmla="val 124121"/>
              <a:gd name="adj2" fmla="val 86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Tolerates drought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8F6F34A7-84EA-45D1-99E5-D21FEB961FD9}"/>
              </a:ext>
            </a:extLst>
          </p:cNvPr>
          <p:cNvSpPr/>
          <p:nvPr/>
        </p:nvSpPr>
        <p:spPr>
          <a:xfrm>
            <a:off x="457200" y="5479169"/>
            <a:ext cx="1186543" cy="1000256"/>
          </a:xfrm>
          <a:prstGeom prst="wedgeRectCallout">
            <a:avLst>
              <a:gd name="adj1" fmla="val 125699"/>
              <a:gd name="adj2" fmla="val 33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Active late summer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2899D8E3-D632-4626-AFD6-0E8CAB2C2753}"/>
              </a:ext>
            </a:extLst>
          </p:cNvPr>
          <p:cNvSpPr/>
          <p:nvPr/>
        </p:nvSpPr>
        <p:spPr>
          <a:xfrm>
            <a:off x="10154578" y="4738417"/>
            <a:ext cx="1762438" cy="434804"/>
          </a:xfrm>
          <a:prstGeom prst="wedgeRectCallout">
            <a:avLst>
              <a:gd name="adj1" fmla="val -213413"/>
              <a:gd name="adj2" fmla="val 238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Slug predator</a:t>
            </a:r>
          </a:p>
        </p:txBody>
      </p:sp>
    </p:spTree>
    <p:extLst>
      <p:ext uri="{BB962C8B-B14F-4D97-AF65-F5344CB8AC3E}">
        <p14:creationId xmlns:p14="http://schemas.microsoft.com/office/powerpoint/2010/main" val="175972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E70633-D704-48FA-8F8C-9908B468324D}"/>
              </a:ext>
            </a:extLst>
          </p:cNvPr>
          <p:cNvSpPr txBox="1"/>
          <p:nvPr/>
        </p:nvSpPr>
        <p:spPr>
          <a:xfrm>
            <a:off x="1283516" y="808056"/>
            <a:ext cx="5410899" cy="78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4515D-FEE2-4D59-92F6-AA2F01A56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67"/>
          <a:stretch/>
        </p:blipFill>
        <p:spPr>
          <a:xfrm>
            <a:off x="-1123687" y="-24168"/>
            <a:ext cx="13315687" cy="690633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D7247D9-214C-4987-AF93-1D954A0AEE7A}"/>
              </a:ext>
            </a:extLst>
          </p:cNvPr>
          <p:cNvSpPr/>
          <p:nvPr/>
        </p:nvSpPr>
        <p:spPr>
          <a:xfrm>
            <a:off x="8691526" y="2230489"/>
            <a:ext cx="2717272" cy="230565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5FE9292-998E-4D34-AA32-0B563B83EE1D}"/>
              </a:ext>
            </a:extLst>
          </p:cNvPr>
          <p:cNvSpPr/>
          <p:nvPr/>
        </p:nvSpPr>
        <p:spPr>
          <a:xfrm>
            <a:off x="7085813" y="2728821"/>
            <a:ext cx="1323975" cy="11979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489701-B15E-42F3-B4CF-F32FEB4825EE}"/>
              </a:ext>
            </a:extLst>
          </p:cNvPr>
          <p:cNvSpPr/>
          <p:nvPr/>
        </p:nvSpPr>
        <p:spPr>
          <a:xfrm>
            <a:off x="9411483" y="5064141"/>
            <a:ext cx="1323975" cy="11979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F4AF58-301A-4C3F-B3FE-B654129B5766}"/>
              </a:ext>
            </a:extLst>
          </p:cNvPr>
          <p:cNvSpPr/>
          <p:nvPr/>
        </p:nvSpPr>
        <p:spPr>
          <a:xfrm>
            <a:off x="270058" y="1322611"/>
            <a:ext cx="1323975" cy="11979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EAAD3B-CAF2-46C3-8657-EC4FA58B9155}"/>
              </a:ext>
            </a:extLst>
          </p:cNvPr>
          <p:cNvSpPr/>
          <p:nvPr/>
        </p:nvSpPr>
        <p:spPr>
          <a:xfrm rot="19126480">
            <a:off x="8424354" y="4222489"/>
            <a:ext cx="620037" cy="255948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5FBABC-B498-413D-ABAA-451C982BFE04}"/>
              </a:ext>
            </a:extLst>
          </p:cNvPr>
          <p:cNvSpPr/>
          <p:nvPr/>
        </p:nvSpPr>
        <p:spPr>
          <a:xfrm rot="15760006">
            <a:off x="2310282" y="1693911"/>
            <a:ext cx="634914" cy="254250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7CBD-3AC5-4C2A-B1D7-E0896177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511" y="37824"/>
            <a:ext cx="3802037" cy="646331"/>
          </a:xfrm>
          <a:solidFill>
            <a:schemeClr val="tx1">
              <a:alpha val="68000"/>
            </a:schemeClr>
          </a:solidFill>
          <a:ln>
            <a:noFill/>
          </a:ln>
        </p:spPr>
        <p:txBody>
          <a:bodyPr/>
          <a:lstStyle/>
          <a:p>
            <a:r>
              <a:rPr lang="en-GB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AES</a:t>
            </a:r>
            <a:r>
              <a:rPr lang="en-GB" b="1" dirty="0">
                <a:ln>
                  <a:solidFill>
                    <a:schemeClr val="accent2"/>
                  </a:solidFill>
                </a:ln>
              </a:rPr>
              <a:t> </a:t>
            </a:r>
            <a:r>
              <a:rPr lang="en-GB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measures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B23BD-4ED1-45A2-BCB3-197D09679AD9}"/>
              </a:ext>
            </a:extLst>
          </p:cNvPr>
          <p:cNvSpPr txBox="1"/>
          <p:nvPr/>
        </p:nvSpPr>
        <p:spPr>
          <a:xfrm>
            <a:off x="0" y="1054714"/>
            <a:ext cx="2874391" cy="646331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Sown nectar flower mix  or legume fallow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99AAA4-AF94-4D4C-95D3-6DB66CF15888}"/>
              </a:ext>
            </a:extLst>
          </p:cNvPr>
          <p:cNvSpPr txBox="1"/>
          <p:nvPr/>
        </p:nvSpPr>
        <p:spPr>
          <a:xfrm>
            <a:off x="5817135" y="2488144"/>
            <a:ext cx="2874391" cy="646331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glow>
                    <a:schemeClr val="tx1"/>
                  </a:glow>
                </a:effectLst>
              </a:rPr>
              <a:t>Taking field corners out of management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A8FC9-191C-437E-A777-5555CCB8AD66}"/>
              </a:ext>
            </a:extLst>
          </p:cNvPr>
          <p:cNvSpPr txBox="1"/>
          <p:nvPr/>
        </p:nvSpPr>
        <p:spPr>
          <a:xfrm>
            <a:off x="165138" y="3060148"/>
            <a:ext cx="2874391" cy="646331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Tussocky grass margins and beetle banks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AC13D-591A-4CE6-AFEB-4CA2E3C94353}"/>
              </a:ext>
            </a:extLst>
          </p:cNvPr>
          <p:cNvSpPr txBox="1"/>
          <p:nvPr/>
        </p:nvSpPr>
        <p:spPr>
          <a:xfrm>
            <a:off x="6761742" y="5498586"/>
            <a:ext cx="1657520" cy="36933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Hedgerows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2BE452-CDE8-4883-A619-21DBB8CEEB58}"/>
              </a:ext>
            </a:extLst>
          </p:cNvPr>
          <p:cNvSpPr txBox="1"/>
          <p:nvPr/>
        </p:nvSpPr>
        <p:spPr>
          <a:xfrm>
            <a:off x="8886043" y="5814644"/>
            <a:ext cx="2328238" cy="36933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Ponds and ditches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B751F9-D034-4BAD-A1ED-A1C4BC503EE5}"/>
              </a:ext>
            </a:extLst>
          </p:cNvPr>
          <p:cNvSpPr txBox="1"/>
          <p:nvPr/>
        </p:nvSpPr>
        <p:spPr>
          <a:xfrm>
            <a:off x="9201602" y="3226285"/>
            <a:ext cx="2874391" cy="646331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Periods of no grazing or reduced grazing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C84-18BB-484A-882B-70CD3977B3B0}"/>
              </a:ext>
            </a:extLst>
          </p:cNvPr>
          <p:cNvSpPr txBox="1"/>
          <p:nvPr/>
        </p:nvSpPr>
        <p:spPr>
          <a:xfrm>
            <a:off x="8973264" y="1655587"/>
            <a:ext cx="2874391" cy="92333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Diverse swards permanent grassland with low inputs</a:t>
            </a:r>
          </a:p>
        </p:txBody>
      </p:sp>
    </p:spTree>
    <p:extLst>
      <p:ext uri="{BB962C8B-B14F-4D97-AF65-F5344CB8AC3E}">
        <p14:creationId xmlns:p14="http://schemas.microsoft.com/office/powerpoint/2010/main" val="2573424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B3AECE-D372-4A20-9F9B-FEEE3193FB96}"/>
              </a:ext>
            </a:extLst>
          </p:cNvPr>
          <p:cNvSpPr/>
          <p:nvPr/>
        </p:nvSpPr>
        <p:spPr>
          <a:xfrm>
            <a:off x="2020186" y="548090"/>
            <a:ext cx="1073888" cy="462003"/>
          </a:xfrm>
          <a:prstGeom prst="rect">
            <a:avLst/>
          </a:prstGeom>
          <a:solidFill>
            <a:srgbClr val="2E3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D44D3-A52C-4A98-AB99-D2BE25C7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4455" y="213405"/>
            <a:ext cx="7958331" cy="1077229"/>
          </a:xfrm>
        </p:spPr>
        <p:txBody>
          <a:bodyPr/>
          <a:lstStyle/>
          <a:p>
            <a:r>
              <a:rPr lang="en-GB" dirty="0"/>
              <a:t>Where to put them?- farm scale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BE8B6A-7897-40EB-9E64-9A688E19E97B}"/>
              </a:ext>
            </a:extLst>
          </p:cNvPr>
          <p:cNvSpPr txBox="1">
            <a:spLocks/>
          </p:cNvSpPr>
          <p:nvPr/>
        </p:nvSpPr>
        <p:spPr>
          <a:xfrm>
            <a:off x="945682" y="117533"/>
            <a:ext cx="8039985" cy="39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4488" indent="-344488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1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4448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74891-8682-4AB5-A3B4-1B6AB2F69B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82" y="2621046"/>
            <a:ext cx="10163298" cy="4119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EB480-3543-4E16-A734-BF2A2BD954F5}"/>
              </a:ext>
            </a:extLst>
          </p:cNvPr>
          <p:cNvSpPr txBox="1"/>
          <p:nvPr/>
        </p:nvSpPr>
        <p:spPr>
          <a:xfrm>
            <a:off x="1032222" y="914400"/>
            <a:ext cx="787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the farm scale beetles have two sorts of movements: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Population movements of immigration and emigration to different fields and pastures as conditions and resources change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Seasonal movements to and from hibernation and aestivation areas</a:t>
            </a:r>
          </a:p>
          <a:p>
            <a:endParaRPr lang="en-GB" dirty="0"/>
          </a:p>
          <a:p>
            <a:r>
              <a:rPr lang="en-GB" dirty="0"/>
              <a:t>The areas they move to and from, and the way they move varies by species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4864F9-BFDF-4C7C-AE41-22B481A002A2}"/>
              </a:ext>
            </a:extLst>
          </p:cNvPr>
          <p:cNvGrpSpPr/>
          <p:nvPr/>
        </p:nvGrpSpPr>
        <p:grpSpPr>
          <a:xfrm rot="11058218">
            <a:off x="6271280" y="3767480"/>
            <a:ext cx="657490" cy="577031"/>
            <a:chOff x="6766631" y="3287038"/>
            <a:chExt cx="657490" cy="5770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80B8F7-B5EB-48E2-91A2-E5EFAE2A7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370496">
              <a:off x="6891240" y="3363840"/>
              <a:ext cx="328554" cy="5777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455D1C-6C1A-4FC9-BB23-1E6E3467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9500">
              <a:off x="7024690" y="3736874"/>
              <a:ext cx="399431" cy="1271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A56444-E371-4B50-B695-A6D8B324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6839125" y="3401995"/>
              <a:ext cx="357110" cy="1271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6D96633-AE2C-498F-8762-60636BE8AB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68255">
            <a:off x="6635973" y="4730032"/>
            <a:ext cx="627045" cy="1102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3AAC82-2F51-4008-B42F-F74F8DB0A1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25289">
            <a:off x="3273095" y="5043756"/>
            <a:ext cx="483230" cy="8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04128 0.08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4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0.08828 0.09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8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1458 0.032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76BDE-2A43-4CC2-A344-E77DE7EA53B2}"/>
              </a:ext>
            </a:extLst>
          </p:cNvPr>
          <p:cNvSpPr txBox="1"/>
          <p:nvPr/>
        </p:nvSpPr>
        <p:spPr>
          <a:xfrm>
            <a:off x="4547104" y="2701652"/>
            <a:ext cx="5720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Crop diversity 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BC47B-2140-4390-9450-0775C2955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63" y="474562"/>
            <a:ext cx="3077765" cy="2308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468F0-3143-4B7F-A8DC-026E8BEB8A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877" y="438564"/>
            <a:ext cx="3373344" cy="2329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DC61A-0B4B-44FF-8068-ADF23B9C2A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6101" y="404294"/>
            <a:ext cx="2673144" cy="2378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63DA2-AE3F-46C4-8A3F-121F3FC281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3"/>
          <a:stretch/>
        </p:blipFill>
        <p:spPr>
          <a:xfrm>
            <a:off x="3655784" y="469403"/>
            <a:ext cx="2108408" cy="2298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C8E27-604F-400B-9EFC-B089792A12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57" y="3556322"/>
            <a:ext cx="3701499" cy="2651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A7BB7-D72A-4B88-A46C-6D917B9F47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1944" y="3556322"/>
            <a:ext cx="3701499" cy="2651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E3E1-2CEB-40D7-A953-855176DECA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"/>
          <a:stretch/>
        </p:blipFill>
        <p:spPr>
          <a:xfrm>
            <a:off x="8284731" y="3556322"/>
            <a:ext cx="3497567" cy="2651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AEF706-1719-4226-8A2C-2F62F8B0794A}"/>
              </a:ext>
            </a:extLst>
          </p:cNvPr>
          <p:cNvSpPr txBox="1"/>
          <p:nvPr/>
        </p:nvSpPr>
        <p:spPr>
          <a:xfrm>
            <a:off x="4421461" y="6211669"/>
            <a:ext cx="5720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In-field measures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574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3080</TotalTime>
  <Words>574</Words>
  <Application>Microsoft Macintosh PowerPoint</Application>
  <PresentationFormat>Widescreen</PresentationFormat>
  <Paragraphs>83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MS Shell Dlg 2</vt:lpstr>
      <vt:lpstr>Wingdings</vt:lpstr>
      <vt:lpstr>Wingdings 3</vt:lpstr>
      <vt:lpstr>Madison</vt:lpstr>
      <vt:lpstr>Introduction to beneficial beetle monitoring and identification</vt:lpstr>
      <vt:lpstr>PowerPoint Presentation</vt:lpstr>
      <vt:lpstr>Pest control by carabids</vt:lpstr>
      <vt:lpstr>Carabid needs </vt:lpstr>
      <vt:lpstr>PowerPoint Presentation</vt:lpstr>
      <vt:lpstr>Service efficiency and stability: lots of different species </vt:lpstr>
      <vt:lpstr>AES measures</vt:lpstr>
      <vt:lpstr>Where to put them?- farm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Insects and agriculture:  how we can help them to help us</dc:title>
  <dc:creator>Kelly Jowett</dc:creator>
  <cp:lastModifiedBy>Ted Roberts</cp:lastModifiedBy>
  <cp:revision>126</cp:revision>
  <dcterms:created xsi:type="dcterms:W3CDTF">2019-03-20T14:21:02Z</dcterms:created>
  <dcterms:modified xsi:type="dcterms:W3CDTF">2023-01-26T16:01:57Z</dcterms:modified>
</cp:coreProperties>
</file>