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3" r:id="rId4"/>
    <p:sldId id="258" r:id="rId5"/>
    <p:sldId id="264" r:id="rId6"/>
    <p:sldId id="2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39698-B440-9222-F888-8BBA03B337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E30E1B-F197-9834-7C60-0233F68BE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72B39-F6C8-FA1A-F1EE-61E0C3199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2CFC-F291-44C7-A983-B995EAA79708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B2B7B-9A96-0E39-8A79-0B3817995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33B2A-4E23-1848-F403-FC30A25A3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3D7AA-3016-45B8-B5A3-950BB133C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95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A35A0-0A22-0C56-A5D5-86769116E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3CCBA-CC36-65FD-A598-CF94BDC2C0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241C4-B99C-2215-908D-3E3FD1416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2CFC-F291-44C7-A983-B995EAA79708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FCDCF-262A-F45C-0867-9391850D5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77990-51B9-E6C2-BFC8-A2652B9E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3D7AA-3016-45B8-B5A3-950BB133C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462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6FC9C3-1745-6DFC-B982-CDA07FC074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698D6-DDA2-8757-4EFE-7893D687C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726FB-1150-92DF-39D5-60EEEF5F8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2CFC-F291-44C7-A983-B995EAA79708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529BA-9364-E272-2F95-37136F33B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36BECF-2254-CFF5-AB1F-D5991E8D5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3D7AA-3016-45B8-B5A3-950BB133C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012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496A-D68C-4820-3DC4-5AC18E942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34EB5-263D-72D7-7A5C-810D9062C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5B344-3CF4-6107-FB1E-B528C681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2CFC-F291-44C7-A983-B995EAA79708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CC413-B175-7EAA-F0AF-C323123DE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89D6-C235-B70F-970B-0876A705A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3D7AA-3016-45B8-B5A3-950BB133C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77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908D4-3FEE-DAB7-E39E-7455C9A14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D35A5-4C37-C5ED-7F25-910BD8DBE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26BEF-026B-C433-49C7-A0519262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2CFC-F291-44C7-A983-B995EAA79708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76D23-2E5B-4B0D-3EFB-6E0FB1600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E0C01-4A2A-7B11-0D26-C53D05C6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3D7AA-3016-45B8-B5A3-950BB133C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220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7C9C-A831-8123-94FC-88CDF937F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3F322-8885-8A7D-10F7-53B63D57A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426EC-551C-D914-D761-E807D1B8F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1D1A7-042C-8FE9-7587-E8AFA064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2CFC-F291-44C7-A983-B995EAA79708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06E6D8-3180-008D-447E-2711FAD90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0014B-2058-F0FD-A42E-8BEE3B2AC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3D7AA-3016-45B8-B5A3-950BB133C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001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E3BB1-20F3-37B5-354F-D6787AE52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3AE57-1879-E8E3-68B3-610F18960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DB8BC-760A-1264-052E-5BCFB72B0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2DCE51-2CB5-43B5-EFBF-54227891E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B7295F-8B32-C511-EFA4-34B5E5A9C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C554A3-6917-A4E7-1E85-C486DABC6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2CFC-F291-44C7-A983-B995EAA79708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E20D62-9B0E-8C9D-D050-D895EBC43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131FEB-3FBA-CF4E-9127-2DF3EC268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3D7AA-3016-45B8-B5A3-950BB133C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459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1928B-7E22-0779-330E-88DBF93A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A00830-1EF1-5EA5-0062-4363952C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2CFC-F291-44C7-A983-B995EAA79708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31216-9EDE-701F-09D2-ED95DD5E1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321B2-300C-0741-2F68-4CFA9711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3D7AA-3016-45B8-B5A3-950BB133C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442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E27146-3D15-4ED8-A7C4-89926065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2CFC-F291-44C7-A983-B995EAA79708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C76D2D-39EB-0D80-424D-43C5EBDF1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0491C-945F-0AA1-9E11-CCF602E1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3D7AA-3016-45B8-B5A3-950BB133C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162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7579A-C725-23B4-6E2C-D128CF4B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D9670-EF07-F718-FAE6-AA73683F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A9A26-071D-84B9-EBBF-8D772361E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9F685-02B8-F0BB-185A-8332D378C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2CFC-F291-44C7-A983-B995EAA79708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4225D-42F4-B621-F7AF-F9D0C7F42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312BB-26F8-509B-D75C-B4C29611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3D7AA-3016-45B8-B5A3-950BB133C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37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C9F0F-B527-DEB0-4DC6-38D228DB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C51D1A-220C-23C2-02D0-F8B855BED2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8F510-AE88-5E6E-818C-095FA75AF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69B51E-0A78-C14C-81F4-B8C1E1A7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22CFC-F291-44C7-A983-B995EAA79708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08BE6-3834-9E76-2A79-0E6D96CA4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B28963-D6F1-24E9-589F-D637C327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3D7AA-3016-45B8-B5A3-950BB133C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73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B33C85-CEEC-64EE-95EF-997C94314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2BA8A-B5D0-D143-9417-85DDE1E29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9BAFD-3323-C33C-FFB8-CA19D68268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22CFC-F291-44C7-A983-B995EAA79708}" type="datetimeFigureOut">
              <a:rPr lang="en-GB" smtClean="0"/>
              <a:t>10/12/2022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033A1-0F4A-9FC7-535F-FF5FE9CC8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45552-E36A-188F-2A66-2F8CE0D35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3D7AA-3016-45B8-B5A3-950BB133C5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64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lant, green&#10;&#10;Description automatically generated">
            <a:extLst>
              <a:ext uri="{FF2B5EF4-FFF2-40B4-BE49-F238E27FC236}">
                <a16:creationId xmlns:a16="http://schemas.microsoft.com/office/drawing/2014/main" id="{E1EEDC02-E0A3-1BFA-D9CC-0B0BE6A6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69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lant, green&#10;&#10;Description automatically generated">
            <a:extLst>
              <a:ext uri="{FF2B5EF4-FFF2-40B4-BE49-F238E27FC236}">
                <a16:creationId xmlns:a16="http://schemas.microsoft.com/office/drawing/2014/main" id="{E1EEDC02-E0A3-1BFA-D9CC-0B0BE6A6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pic>
        <p:nvPicPr>
          <p:cNvPr id="2" name="Picture 1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FD5F4430-9734-0357-7F7F-346273146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28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25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lant, green&#10;&#10;Description automatically generated">
            <a:extLst>
              <a:ext uri="{FF2B5EF4-FFF2-40B4-BE49-F238E27FC236}">
                <a16:creationId xmlns:a16="http://schemas.microsoft.com/office/drawing/2014/main" id="{E1EEDC02-E0A3-1BFA-D9CC-0B0BE6A67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pic>
        <p:nvPicPr>
          <p:cNvPr id="2" name="Picture 1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FD5F4430-9734-0357-7F7F-346273146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8" y="0"/>
            <a:ext cx="5122333" cy="6858000"/>
          </a:xfrm>
          <a:prstGeom prst="rect">
            <a:avLst/>
          </a:prstGeom>
        </p:spPr>
      </p:pic>
      <p:pic>
        <p:nvPicPr>
          <p:cNvPr id="5" name="Picture 4" descr="A person holding a plant&#10;&#10;Description automatically generated with low confidence">
            <a:extLst>
              <a:ext uri="{FF2B5EF4-FFF2-40B4-BE49-F238E27FC236}">
                <a16:creationId xmlns:a16="http://schemas.microsoft.com/office/drawing/2014/main" id="{337564D7-6662-B020-2F96-2D10AE572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008" y="0"/>
            <a:ext cx="512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18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95328150-3C20-0E9B-B8D0-3B167C94F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31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95328150-3C20-0E9B-B8D0-3B167C94F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200" y="857250"/>
            <a:ext cx="6858000" cy="5143500"/>
          </a:xfrm>
          <a:prstGeom prst="rect">
            <a:avLst/>
          </a:prstGeom>
        </p:spPr>
      </p:pic>
      <p:pic>
        <p:nvPicPr>
          <p:cNvPr id="5" name="Picture 4" descr="A bee on a flower&#10;&#10;Description automatically generated">
            <a:extLst>
              <a:ext uri="{FF2B5EF4-FFF2-40B4-BE49-F238E27FC236}">
                <a16:creationId xmlns:a16="http://schemas.microsoft.com/office/drawing/2014/main" id="{3E2E1604-4E21-3459-A697-2C5CCF042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73" y="0"/>
            <a:ext cx="5122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83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95328150-3C20-0E9B-B8D0-3B167C94F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200" y="857250"/>
            <a:ext cx="6858000" cy="5143500"/>
          </a:xfrm>
          <a:prstGeom prst="rect">
            <a:avLst/>
          </a:prstGeom>
        </p:spPr>
      </p:pic>
      <p:pic>
        <p:nvPicPr>
          <p:cNvPr id="5" name="Picture 4" descr="A bee on a flower&#10;&#10;Description automatically generated">
            <a:extLst>
              <a:ext uri="{FF2B5EF4-FFF2-40B4-BE49-F238E27FC236}">
                <a16:creationId xmlns:a16="http://schemas.microsoft.com/office/drawing/2014/main" id="{3E2E1604-4E21-3459-A697-2C5CCF042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73" y="0"/>
            <a:ext cx="5122246" cy="6858000"/>
          </a:xfrm>
          <a:prstGeom prst="rect">
            <a:avLst/>
          </a:prstGeom>
        </p:spPr>
      </p:pic>
      <p:pic>
        <p:nvPicPr>
          <p:cNvPr id="2" name="Picture 1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DD282237-66B3-E7CA-E293-B6BF064AD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8572" y="1042800"/>
            <a:ext cx="6698106" cy="477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961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Alexander</dc:creator>
  <cp:lastModifiedBy>Adam Alexander</cp:lastModifiedBy>
  <cp:revision>1</cp:revision>
  <dcterms:created xsi:type="dcterms:W3CDTF">2022-12-10T15:50:37Z</dcterms:created>
  <dcterms:modified xsi:type="dcterms:W3CDTF">2022-12-10T16:15:13Z</dcterms:modified>
</cp:coreProperties>
</file>