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B26B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612075" y="1664600"/>
            <a:ext cx="8118000" cy="31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1. What is your relationship to land? EG: Do you enjoy privilege, or have you experienced marginalisation?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2. What role could you play in working towards land justice?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3. What emotions are you experiencing whilst listening?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4. Do these clips make you think about land justice in a new or surprising way?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5. Imagine you are from a different country, of a different gender, sexual orientation, race, class or age, what if you lived in a different city or different rural area? How might your relationship to land be different?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6. Whose voice connected with you the most, and why?</a:t>
            </a:r>
            <a:endParaRPr sz="130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533100" cy="1048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b="9325" l="0" r="0" t="12895"/>
          <a:stretch/>
        </p:blipFill>
        <p:spPr>
          <a:xfrm>
            <a:off x="7987050" y="7037"/>
            <a:ext cx="1156950" cy="899826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233450" y="925700"/>
            <a:ext cx="6677100" cy="738900"/>
          </a:xfrm>
          <a:prstGeom prst="rect">
            <a:avLst/>
          </a:prstGeom>
          <a:noFill/>
          <a:ln cap="flat" cmpd="sng" w="76200">
            <a:solidFill>
              <a:srgbClr val="84AD4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As you listen to this</a:t>
            </a:r>
            <a:r>
              <a:rPr lang="en" sz="1200">
                <a:solidFill>
                  <a:schemeClr val="dk1"/>
                </a:solidFill>
              </a:rPr>
              <a:t> selection of clips from the Landworkers’ Radio and Farmerama Radio, think about the following questions. You can write down your thoughts, or get chatting to someone else in the room. </a:t>
            </a:r>
            <a:endParaRPr sz="1200"/>
          </a:p>
        </p:txBody>
      </p:sp>
      <p:sp>
        <p:nvSpPr>
          <p:cNvPr id="58" name="Google Shape;58;p13"/>
          <p:cNvSpPr txBox="1"/>
          <p:nvPr>
            <p:ph type="ctrTitle"/>
          </p:nvPr>
        </p:nvSpPr>
        <p:spPr>
          <a:xfrm>
            <a:off x="857250" y="7025"/>
            <a:ext cx="7429500" cy="7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780"/>
              <a:t>Land Justice Soundscape</a:t>
            </a:r>
            <a:endParaRPr sz="2780"/>
          </a:p>
        </p:txBody>
      </p:sp>
      <p:sp>
        <p:nvSpPr>
          <p:cNvPr id="59" name="Google Shape;59;p13"/>
          <p:cNvSpPr txBox="1"/>
          <p:nvPr/>
        </p:nvSpPr>
        <p:spPr>
          <a:xfrm>
            <a:off x="7196175" y="4334225"/>
            <a:ext cx="999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Scan for t</a:t>
            </a:r>
            <a:r>
              <a:rPr b="1" lang="en" sz="1000"/>
              <a:t>ranscript &amp; </a:t>
            </a:r>
            <a:r>
              <a:rPr b="1" lang="en" sz="1000"/>
              <a:t>references</a:t>
            </a:r>
            <a:r>
              <a:rPr b="1" lang="en" sz="1000"/>
              <a:t>:</a:t>
            </a:r>
            <a:endParaRPr b="1" sz="1000"/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196083" y="4334225"/>
            <a:ext cx="738883" cy="73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