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7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0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37F1-E8F4-054D-BD67-B832EBFD5BC8}" type="datetimeFigureOut">
              <a:rPr lang="en-US" smtClean="0"/>
              <a:t>30/12/24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593D-CFD2-8D4F-8FD2-3EB98776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3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3214"/>
            <a:ext cx="8360335" cy="200093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merican Typewriter Condensed"/>
              </a:rPr>
              <a:t>Marianne </a:t>
            </a:r>
            <a:r>
              <a:rPr lang="en-US" sz="3200" dirty="0" err="1" smtClean="0">
                <a:latin typeface="American Typewriter Condensed"/>
              </a:rPr>
              <a:t>Landzettel</a:t>
            </a:r>
            <a:r>
              <a:rPr lang="en-US" sz="3200" dirty="0" smtClean="0">
                <a:latin typeface="American Typewriter Condensed"/>
              </a:rPr>
              <a:t/>
            </a:r>
            <a:br>
              <a:rPr lang="en-US" sz="3200" dirty="0" smtClean="0">
                <a:latin typeface="American Typewriter Condensed"/>
              </a:rPr>
            </a:br>
            <a:r>
              <a:rPr lang="en-US" sz="3200" dirty="0" smtClean="0">
                <a:latin typeface="American Typewriter Condensed"/>
              </a:rPr>
              <a:t>Megan Perry</a:t>
            </a:r>
            <a:br>
              <a:rPr lang="en-US" sz="3200" dirty="0" smtClean="0">
                <a:latin typeface="American Typewriter Condensed"/>
              </a:rPr>
            </a:br>
            <a:r>
              <a:rPr lang="en-US" sz="3200" dirty="0">
                <a:latin typeface="American Typewriter Condensed"/>
              </a:rPr>
              <a:t>Amy Quirk</a:t>
            </a:r>
            <a:r>
              <a:rPr lang="en-US" sz="3600" dirty="0">
                <a:latin typeface="American Typewriter Condensed"/>
              </a:rPr>
              <a:t/>
            </a:r>
            <a:br>
              <a:rPr lang="en-US" sz="3600" dirty="0">
                <a:latin typeface="American Typewriter Condensed"/>
              </a:rPr>
            </a:br>
            <a:r>
              <a:rPr lang="en-US" sz="2800" dirty="0">
                <a:latin typeface="American Typewriter Condensed"/>
              </a:rPr>
              <a:t/>
            </a:r>
            <a:br>
              <a:rPr lang="en-US" sz="2800" dirty="0">
                <a:latin typeface="American Typewriter Condensed"/>
              </a:rPr>
            </a:br>
            <a:r>
              <a:rPr lang="en-US" sz="2800" dirty="0" smtClean="0">
                <a:latin typeface="American Typewriter Condensed"/>
              </a:rPr>
              <a:t>ORFC 2025</a:t>
            </a:r>
            <a:endParaRPr lang="en-US" sz="2800" dirty="0">
              <a:latin typeface="American Typewriter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395"/>
            <a:ext cx="8324394" cy="3450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 Condensed"/>
                <a:cs typeface="American Typewriter Condensed"/>
              </a:rPr>
              <a:t>Sustainable Meat: </a:t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 Condensed"/>
                <a:cs typeface="American Typewriter Condensed"/>
              </a:rPr>
            </a:b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 Condensed"/>
                <a:cs typeface="American Typewriter Condensed"/>
              </a:rPr>
              <a:t>Minimize Transport Slaughter Humanely </a:t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 Condensed"/>
                <a:cs typeface="American Typewriter Condensed"/>
              </a:rPr>
            </a:b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 Condensed"/>
                <a:cs typeface="American Typewriter Condensed"/>
              </a:rPr>
              <a:t>Stay Profitable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3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20 DSC_7035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2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21 DSC_6978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22 DSC_6993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23 DSC_7097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24 DSC_7135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4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30 DSC_0028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40 DSC_5367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2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41 DSC_5217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42 DSC_5248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3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43 DSC_5285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ap of england with different colored squares&#10;&#10;Description automatically generated">
            <a:extLst>
              <a:ext uri="{FF2B5EF4-FFF2-40B4-BE49-F238E27FC236}">
                <a16:creationId xmlns="" xmlns:a16="http://schemas.microsoft.com/office/drawing/2014/main" id="{680CCBBA-6E41-DDB4-DBEB-DC7FCB2B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96370"/>
            <a:ext cx="6699160" cy="57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0 DSC_5487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1  DSC_5702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2 DSC_5714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9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0 DSC_6759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853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1 DSC_6667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1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2 DSC_6806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9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3 DSC_6816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4 DSC_6719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5 PA180404-w1200-h9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/>
          <a:stretch/>
        </p:blipFill>
        <p:spPr>
          <a:xfrm>
            <a:off x="0" y="256431"/>
            <a:ext cx="9144000" cy="62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066 PA180354-w1200-h9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10671"/>
          <a:stretch/>
        </p:blipFill>
        <p:spPr>
          <a:xfrm>
            <a:off x="0" y="263590"/>
            <a:ext cx="9144000" cy="59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 with a circle&#10;&#10;Description automatically generated">
            <a:extLst>
              <a:ext uri="{FF2B5EF4-FFF2-40B4-BE49-F238E27FC236}">
                <a16:creationId xmlns="" xmlns:a16="http://schemas.microsoft.com/office/drawing/2014/main" id="{4EB6D6E5-3C53-6059-0570-A42754BA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7" y="70631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6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7 PA180417-w1200-h9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/>
          <a:stretch/>
        </p:blipFill>
        <p:spPr>
          <a:xfrm>
            <a:off x="0" y="263588"/>
            <a:ext cx="9144000" cy="63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4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70 DSC_6934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72 DSC_6997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1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80 DSC_7145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81 DSC_7155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3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82 DSC_7084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83 DSC_7162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4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84 DSC_7246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90 DSC_0821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7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91DSC_0707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e chart with numbers and a number on it&#10;&#10;Description automatically generated">
            <a:extLst>
              <a:ext uri="{FF2B5EF4-FFF2-40B4-BE49-F238E27FC236}">
                <a16:creationId xmlns="" xmlns:a16="http://schemas.microsoft.com/office/drawing/2014/main" id="{E427EE94-C46A-3A81-57AB-E2DF1303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2308"/>
            <a:ext cx="8536528" cy="51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2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93 DSC_0697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0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94 DSC_0683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95 DSC_0768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96 DSC_0976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1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99 FinalSlideML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7"/>
          <a:stretch/>
        </p:blipFill>
        <p:spPr>
          <a:xfrm>
            <a:off x="2488111" y="97688"/>
            <a:ext cx="4179833" cy="5922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721" y="5812434"/>
            <a:ext cx="6763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www.londoncowgirl.com</a:t>
            </a:r>
            <a:endParaRPr lang="en-US" sz="5400" b="1" dirty="0">
              <a:solidFill>
                <a:srgbClr val="FF0000"/>
              </a:solidFill>
              <a:latin typeface="American Typewriter Condensed"/>
              <a:cs typeface="American Typewriter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0573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with green and red lines&#10;&#10;Description automatically generated">
            <a:extLst>
              <a:ext uri="{FF2B5EF4-FFF2-40B4-BE49-F238E27FC236}">
                <a16:creationId xmlns="" xmlns:a16="http://schemas.microsoft.com/office/drawing/2014/main" id="{A91CAB12-E370-7728-ACF5-0E2055D5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9" y="1074568"/>
            <a:ext cx="8893189" cy="51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0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44C9094-A660-ECF3-3C1B-E8BF7A68C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796556"/>
              </p:ext>
            </p:extLst>
          </p:nvPr>
        </p:nvGraphicFramePr>
        <p:xfrm>
          <a:off x="811358" y="1503072"/>
          <a:ext cx="7712865" cy="401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2948">
                  <a:extLst>
                    <a:ext uri="{9D8B030D-6E8A-4147-A177-3AD203B41FA5}">
                      <a16:colId xmlns="" xmlns:a16="http://schemas.microsoft.com/office/drawing/2014/main" val="230206102"/>
                    </a:ext>
                  </a:extLst>
                </a:gridCol>
                <a:gridCol w="2346447">
                  <a:extLst>
                    <a:ext uri="{9D8B030D-6E8A-4147-A177-3AD203B41FA5}">
                      <a16:colId xmlns="" xmlns:a16="http://schemas.microsoft.com/office/drawing/2014/main" val="2816096571"/>
                    </a:ext>
                  </a:extLst>
                </a:gridCol>
                <a:gridCol w="3463470">
                  <a:extLst>
                    <a:ext uri="{9D8B030D-6E8A-4147-A177-3AD203B41FA5}">
                      <a16:colId xmlns="" xmlns:a16="http://schemas.microsoft.com/office/drawing/2014/main" val="3127936299"/>
                    </a:ext>
                  </a:extLst>
                </a:gridCol>
              </a:tblGrid>
              <a:tr h="669476">
                <a:tc>
                  <a:txBody>
                    <a:bodyPr/>
                    <a:lstStyle/>
                    <a:p>
                      <a:pPr marL="36068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Year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Red Meat Abattoirs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Red Meat Death on Arrival's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extLst>
                  <a:ext uri="{0D108BD9-81ED-4DB2-BD59-A6C34878D82A}">
                    <a16:rowId xmlns="" xmlns:a16="http://schemas.microsoft.com/office/drawing/2014/main" val="2940014220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marL="35433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2018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276225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179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40386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1319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extLst>
                  <a:ext uri="{0D108BD9-81ED-4DB2-BD59-A6C34878D82A}">
                    <a16:rowId xmlns="" xmlns:a16="http://schemas.microsoft.com/office/drawing/2014/main" val="3657096820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marL="35433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2019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276225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165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40386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1308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extLst>
                  <a:ext uri="{0D108BD9-81ED-4DB2-BD59-A6C34878D82A}">
                    <a16:rowId xmlns="" xmlns:a16="http://schemas.microsoft.com/office/drawing/2014/main" val="2727154289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marL="35433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2020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276225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159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40386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1273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extLst>
                  <a:ext uri="{0D108BD9-81ED-4DB2-BD59-A6C34878D82A}">
                    <a16:rowId xmlns="" xmlns:a16="http://schemas.microsoft.com/office/drawing/2014/main" val="3317611337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marL="35433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2021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276225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151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40386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1215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extLst>
                  <a:ext uri="{0D108BD9-81ED-4DB2-BD59-A6C34878D82A}">
                    <a16:rowId xmlns="" xmlns:a16="http://schemas.microsoft.com/office/drawing/2014/main" val="4092731783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marL="35433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2022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276225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151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tc>
                  <a:txBody>
                    <a:bodyPr/>
                    <a:lstStyle/>
                    <a:p>
                      <a:pPr marL="403860" marR="1504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1461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/>
                </a:tc>
                <a:extLst>
                  <a:ext uri="{0D108BD9-81ED-4DB2-BD59-A6C34878D82A}">
                    <a16:rowId xmlns="" xmlns:a16="http://schemas.microsoft.com/office/drawing/2014/main" val="346568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36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10 DSC_7186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85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1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11 DSC_7231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2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1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13 DSC_7235-w1200-h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3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</Words>
  <Application>Microsoft Macintosh PowerPoint</Application>
  <PresentationFormat>On-screen Show (4:3)</PresentationFormat>
  <Paragraphs>21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Marianne Landzettel Megan Perry Amy Quirk  ORFC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 Trade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Kunz</dc:creator>
  <cp:lastModifiedBy>Martin Kunz</cp:lastModifiedBy>
  <cp:revision>15</cp:revision>
  <dcterms:created xsi:type="dcterms:W3CDTF">2024-12-30T15:28:53Z</dcterms:created>
  <dcterms:modified xsi:type="dcterms:W3CDTF">2024-12-30T16:09:58Z</dcterms:modified>
</cp:coreProperties>
</file>