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embeddedFontLst>
    <p:embeddedFont>
      <p:font typeface="Lato" panose="020F0502020204030203" pitchFamily="34" charset="0"/>
      <p:regular r:id="rId19"/>
      <p:bold r:id="rId20"/>
      <p:italic r:id="rId21"/>
      <p:boldItalic r:id="rId22"/>
    </p:embeddedFont>
    <p:embeddedFont>
      <p:font typeface="Lato Black" panose="020F0502020204030204" pitchFamily="34" charset="0"/>
      <p:bold r:id="rId23"/>
      <p:boldItalic r:id="rId24"/>
    </p:embeddedFont>
    <p:embeddedFont>
      <p:font typeface="Lato Light" panose="020F0302020204030204" pitchFamily="34" charset="0"/>
      <p:regular r:id="rId25"/>
      <p:bold r:id="rId26"/>
      <p:italic r:id="rId27"/>
      <p:boldItalic r:id="rId28"/>
    </p:embeddedFont>
    <p:embeddedFont>
      <p:font typeface="Play" pitchFamily="2" charset="0"/>
      <p:regular r:id="rId29"/>
      <p:bold r:id="rId30"/>
    </p:embeddedFont>
    <p:embeddedFont>
      <p:font typeface="Poppins" pitchFamily="2" charset="77"/>
      <p:regular r:id="rId31"/>
      <p:bold r:id="rId32"/>
      <p:italic r:id="rId33"/>
      <p:boldItalic r:id="rId34"/>
    </p:embeddedFont>
    <p:embeddedFont>
      <p:font typeface="Poppins Light" pitchFamily="2" charset="77"/>
      <p:regular r:id="rId35"/>
      <p:bold r:id="rId36"/>
      <p:italic r:id="rId37"/>
      <p:boldItalic r:id="rId38"/>
    </p:embeddedFont>
    <p:embeddedFont>
      <p:font typeface="Poppins Medium" pitchFamily="2" charset="77"/>
      <p:regular r:id="rId39"/>
      <p:bold r:id="rId40"/>
      <p:italic r:id="rId41"/>
      <p:boldItalic r:id="rId42"/>
    </p:embeddedFont>
    <p:embeddedFont>
      <p:font typeface="Poppins SemiBold" pitchFamily="2" charset="77"/>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jt1rxAYOTAsPyEAOdayiyaBR462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font" Target="fonts/font24.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1.fntdata"/><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font" Target="fonts/font27.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font" Target="fonts/font26.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font" Target="fonts/font25.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46" Type="http://schemas.openxmlformats.org/officeDocument/2006/relationships/font" Target="fonts/font28.fntdata"/><Relationship Id="rId20" Type="http://schemas.openxmlformats.org/officeDocument/2006/relationships/font" Target="fonts/font2.fntdata"/><Relationship Id="rId41"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CO" sz="1200" b="0" i="0" u="none" strike="noStrike" cap="none">
                <a:solidFill>
                  <a:schemeClr val="dk1"/>
                </a:solidFill>
                <a:latin typeface="Arial"/>
                <a:ea typeface="Arial"/>
                <a:cs typeface="Arial"/>
                <a:sym typeface="Arial"/>
              </a:rPr>
              <a:t>‹Nº›</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CO"/>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CO"/>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CO"/>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230193cfb8_1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3230193cfb8_1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3" name="Google Shape;303;g3230193cfb8_1_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CO"/>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CO"/>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2" name="Google Shape;32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 name="Google Shape;10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CO"/>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CO"/>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CO"/>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CO"/>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a4d9765c00_0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g2a4d9765c00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5"/>
        <p:cNvGrpSpPr/>
        <p:nvPr/>
      </p:nvGrpSpPr>
      <p:grpSpPr>
        <a:xfrm>
          <a:off x="0" y="0"/>
          <a:ext cx="0" cy="0"/>
          <a:chOff x="0" y="0"/>
          <a:chExt cx="0" cy="0"/>
        </a:xfrm>
      </p:grpSpPr>
      <p:sp>
        <p:nvSpPr>
          <p:cNvPr id="16" name="Google Shape;16;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5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21"/>
        <p:cNvGrpSpPr/>
        <p:nvPr/>
      </p:nvGrpSpPr>
      <p:grpSpPr>
        <a:xfrm>
          <a:off x="0" y="0"/>
          <a:ext cx="0" cy="0"/>
          <a:chOff x="0" y="0"/>
          <a:chExt cx="0" cy="0"/>
        </a:xfrm>
      </p:grpSpPr>
      <p:sp>
        <p:nvSpPr>
          <p:cNvPr id="22" name="Google Shape;22;p4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4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0" name="Google Shape;30;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4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5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5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5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2"/>
          <p:cNvSpPr>
            <a:spLocks noGrp="1"/>
          </p:cNvSpPr>
          <p:nvPr>
            <p:ph type="pic" idx="2"/>
          </p:nvPr>
        </p:nvSpPr>
        <p:spPr>
          <a:xfrm>
            <a:off x="5183188" y="987425"/>
            <a:ext cx="6172200" cy="4873625"/>
          </a:xfrm>
          <a:prstGeom prst="rect">
            <a:avLst/>
          </a:prstGeom>
          <a:noFill/>
          <a:ln>
            <a:noFill/>
          </a:ln>
        </p:spPr>
      </p:sp>
      <p:sp>
        <p:nvSpPr>
          <p:cNvPr id="68" name="Google Shape;68;p5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unsplash.com/es/fotos/pintura-de-ola-de-mar-HcX4g7ccucA?utm_content=creditCopyText&amp;utm_medium=referral&amp;utm_source=unsplas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DDBE6"/>
        </a:solidFill>
        <a:effectLst/>
      </p:bgPr>
    </p:bg>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0"/>
            <a:ext cx="6114673" cy="6858000"/>
          </a:xfrm>
          <a:prstGeom prst="rect">
            <a:avLst/>
          </a:prstGeom>
          <a:noFill/>
          <a:ln>
            <a:noFill/>
          </a:ln>
        </p:spPr>
      </p:pic>
      <p:pic>
        <p:nvPicPr>
          <p:cNvPr id="90" name="Google Shape;90;p1"/>
          <p:cNvPicPr preferRelativeResize="0"/>
          <p:nvPr/>
        </p:nvPicPr>
        <p:blipFill rotWithShape="1">
          <a:blip r:embed="rId3">
            <a:alphaModFix/>
          </a:blip>
          <a:srcRect/>
          <a:stretch/>
        </p:blipFill>
        <p:spPr>
          <a:xfrm flipH="1">
            <a:off x="6114673" y="0"/>
            <a:ext cx="6114673" cy="6858000"/>
          </a:xfrm>
          <a:prstGeom prst="rect">
            <a:avLst/>
          </a:prstGeom>
          <a:noFill/>
          <a:ln>
            <a:noFill/>
          </a:ln>
        </p:spPr>
      </p:pic>
      <p:sp>
        <p:nvSpPr>
          <p:cNvPr id="91" name="Google Shape;91;p1"/>
          <p:cNvSpPr txBox="1"/>
          <p:nvPr/>
        </p:nvSpPr>
        <p:spPr>
          <a:xfrm>
            <a:off x="4070550" y="5346625"/>
            <a:ext cx="4050900" cy="735300"/>
          </a:xfrm>
          <a:prstGeom prst="rect">
            <a:avLst/>
          </a:prstGeom>
          <a:noFill/>
          <a:ln>
            <a:noFill/>
          </a:ln>
        </p:spPr>
        <p:txBody>
          <a:bodyPr spcFirstLastPara="1" wrap="square" lIns="91425" tIns="45700" rIns="91425" bIns="45700" anchor="ctr" anchorCtr="0">
            <a:normAutofit/>
          </a:bodyPr>
          <a:lstStyle/>
          <a:p>
            <a:pPr marL="0" marR="0" lvl="0" indent="0" algn="ctr" rtl="0">
              <a:lnSpc>
                <a:spcPct val="80000"/>
              </a:lnSpc>
              <a:spcBef>
                <a:spcPts val="0"/>
              </a:spcBef>
              <a:spcAft>
                <a:spcPts val="0"/>
              </a:spcAft>
              <a:buClr>
                <a:srgbClr val="FFFFE6"/>
              </a:buClr>
              <a:buSzPts val="1665"/>
              <a:buFont typeface="Lato"/>
              <a:buNone/>
            </a:pPr>
            <a:r>
              <a:rPr lang="es-CO" sz="1565" i="0" u="none" strike="noStrike" cap="none">
                <a:solidFill>
                  <a:srgbClr val="6C684F"/>
                </a:solidFill>
                <a:latin typeface="Poppins SemiBold"/>
                <a:ea typeface="Poppins SemiBold"/>
                <a:cs typeface="Poppins SemiBold"/>
                <a:sym typeface="Poppins SemiBold"/>
              </a:rPr>
              <a:t>OXFORD FARMING CONFERENCE 2025</a:t>
            </a:r>
            <a:endParaRPr sz="1565" i="0" u="none" strike="noStrike" cap="none">
              <a:solidFill>
                <a:srgbClr val="6C684F"/>
              </a:solidFill>
              <a:latin typeface="Poppins SemiBold"/>
              <a:ea typeface="Poppins SemiBold"/>
              <a:cs typeface="Poppins SemiBold"/>
              <a:sym typeface="Poppins SemiBold"/>
            </a:endParaRPr>
          </a:p>
          <a:p>
            <a:pPr marL="0" marR="0" lvl="0" indent="0" algn="ctr" rtl="0">
              <a:lnSpc>
                <a:spcPct val="80000"/>
              </a:lnSpc>
              <a:spcBef>
                <a:spcPts val="0"/>
              </a:spcBef>
              <a:spcAft>
                <a:spcPts val="0"/>
              </a:spcAft>
              <a:buClr>
                <a:srgbClr val="FFFFE6"/>
              </a:buClr>
              <a:buSzPts val="1665"/>
              <a:buFont typeface="Lato"/>
              <a:buNone/>
            </a:pPr>
            <a:r>
              <a:rPr lang="es-CO" sz="1565" i="0" u="none" strike="noStrike" cap="none">
                <a:solidFill>
                  <a:srgbClr val="6C684F"/>
                </a:solidFill>
                <a:latin typeface="Poppins SemiBold"/>
                <a:ea typeface="Poppins SemiBold"/>
                <a:cs typeface="Poppins SemiBold"/>
                <a:sym typeface="Poppins SemiBold"/>
              </a:rPr>
              <a:t>AGROECOLOGY COMMS NETWORK 2025</a:t>
            </a:r>
            <a:endParaRPr sz="1565" i="0" u="none" strike="noStrike" cap="none">
              <a:solidFill>
                <a:srgbClr val="6C684F"/>
              </a:solidFill>
              <a:latin typeface="Poppins SemiBold"/>
              <a:ea typeface="Poppins SemiBold"/>
              <a:cs typeface="Poppins SemiBold"/>
              <a:sym typeface="Poppins SemiBold"/>
            </a:endParaRPr>
          </a:p>
        </p:txBody>
      </p:sp>
      <p:pic>
        <p:nvPicPr>
          <p:cNvPr id="92" name="Google Shape;92;p1"/>
          <p:cNvPicPr preferRelativeResize="0"/>
          <p:nvPr/>
        </p:nvPicPr>
        <p:blipFill rotWithShape="1">
          <a:blip r:embed="rId4">
            <a:alphaModFix/>
          </a:blip>
          <a:srcRect/>
          <a:stretch/>
        </p:blipFill>
        <p:spPr>
          <a:xfrm>
            <a:off x="4196572" y="1247686"/>
            <a:ext cx="3836202" cy="3587096"/>
          </a:xfrm>
          <a:prstGeom prst="rect">
            <a:avLst/>
          </a:prstGeom>
          <a:noFill/>
          <a:ln>
            <a:noFill/>
          </a:ln>
          <a:effectLst>
            <a:outerShdw blurRad="57150" dist="76200" dir="5400000" algn="bl" rotWithShape="0">
              <a:srgbClr val="000000">
                <a:alpha val="50000"/>
              </a:srgbClr>
            </a:outerShdw>
          </a:effectLst>
        </p:spPr>
      </p:pic>
      <p:sp>
        <p:nvSpPr>
          <p:cNvPr id="93" name="Google Shape;93;p1"/>
          <p:cNvSpPr txBox="1"/>
          <p:nvPr/>
        </p:nvSpPr>
        <p:spPr>
          <a:xfrm>
            <a:off x="2590675" y="130450"/>
            <a:ext cx="7505400" cy="10158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s-CO" sz="3000" b="1">
                <a:solidFill>
                  <a:srgbClr val="6C684F"/>
                </a:solidFill>
                <a:latin typeface="Poppins"/>
                <a:ea typeface="Poppins"/>
                <a:cs typeface="Poppins"/>
                <a:sym typeface="Poppins"/>
              </a:rPr>
              <a:t>NEW NARRATIVES FOR FOOD SYSTEMS TRANSFORMATION</a:t>
            </a:r>
            <a:endParaRPr sz="3000" b="1">
              <a:solidFill>
                <a:srgbClr val="6C684F"/>
              </a:solidFill>
              <a:latin typeface="Poppins"/>
              <a:ea typeface="Poppins"/>
              <a:cs typeface="Poppins"/>
              <a:sym typeface="Poppins"/>
            </a:endParaRPr>
          </a:p>
        </p:txBody>
      </p:sp>
      <p:sp>
        <p:nvSpPr>
          <p:cNvPr id="94" name="Google Shape;94;p1"/>
          <p:cNvSpPr txBox="1"/>
          <p:nvPr/>
        </p:nvSpPr>
        <p:spPr>
          <a:xfrm>
            <a:off x="3049208" y="6491702"/>
            <a:ext cx="14892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CO" sz="1100" b="0" i="0" u="none" strike="noStrike" cap="none">
                <a:solidFill>
                  <a:srgbClr val="6C684F"/>
                </a:solidFill>
                <a:latin typeface="Lato"/>
                <a:ea typeface="Lato"/>
                <a:cs typeface="Lato"/>
                <a:sym typeface="Lato"/>
              </a:rPr>
              <a:t>A Project by</a:t>
            </a:r>
            <a:endParaRPr sz="1100" b="0" i="0" u="none" strike="noStrike" cap="none">
              <a:solidFill>
                <a:srgbClr val="6C684F"/>
              </a:solidFill>
              <a:latin typeface="Lato"/>
              <a:ea typeface="Lato"/>
              <a:cs typeface="Lato"/>
              <a:sym typeface="Lato"/>
            </a:endParaRPr>
          </a:p>
        </p:txBody>
      </p:sp>
      <p:pic>
        <p:nvPicPr>
          <p:cNvPr id="95" name="Google Shape;95;p1"/>
          <p:cNvPicPr preferRelativeResize="0"/>
          <p:nvPr/>
        </p:nvPicPr>
        <p:blipFill rotWithShape="1">
          <a:blip r:embed="rId5">
            <a:alphaModFix/>
          </a:blip>
          <a:srcRect/>
          <a:stretch/>
        </p:blipFill>
        <p:spPr>
          <a:xfrm>
            <a:off x="3973230" y="5961231"/>
            <a:ext cx="1047385" cy="828628"/>
          </a:xfrm>
          <a:prstGeom prst="rect">
            <a:avLst/>
          </a:prstGeom>
          <a:noFill/>
          <a:ln>
            <a:noFill/>
          </a:ln>
        </p:spPr>
      </p:pic>
      <p:sp>
        <p:nvSpPr>
          <p:cNvPr id="96" name="Google Shape;96;p1"/>
          <p:cNvSpPr txBox="1"/>
          <p:nvPr/>
        </p:nvSpPr>
        <p:spPr>
          <a:xfrm>
            <a:off x="5137046" y="6502588"/>
            <a:ext cx="5742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CO" sz="1100" b="0" i="0" u="none" strike="noStrike" cap="none">
                <a:solidFill>
                  <a:schemeClr val="lt1"/>
                </a:solidFill>
                <a:latin typeface="Lato"/>
                <a:ea typeface="Lato"/>
                <a:cs typeface="Lato"/>
                <a:sym typeface="Lato"/>
              </a:rPr>
              <a:t>for</a:t>
            </a:r>
            <a:endParaRPr sz="1100" b="0" i="0" u="none" strike="noStrike" cap="none">
              <a:solidFill>
                <a:schemeClr val="lt1"/>
              </a:solidFill>
              <a:latin typeface="Lato"/>
              <a:ea typeface="Lato"/>
              <a:cs typeface="Lato"/>
              <a:sym typeface="Lato"/>
            </a:endParaRPr>
          </a:p>
        </p:txBody>
      </p:sp>
      <p:pic>
        <p:nvPicPr>
          <p:cNvPr id="97" name="Google Shape;97;p1"/>
          <p:cNvPicPr preferRelativeResize="0"/>
          <p:nvPr/>
        </p:nvPicPr>
        <p:blipFill rotWithShape="1">
          <a:blip r:embed="rId6">
            <a:alphaModFix/>
          </a:blip>
          <a:srcRect/>
          <a:stretch/>
        </p:blipFill>
        <p:spPr>
          <a:xfrm>
            <a:off x="5522619" y="6130910"/>
            <a:ext cx="1867988" cy="623817"/>
          </a:xfrm>
          <a:prstGeom prst="rect">
            <a:avLst/>
          </a:prstGeom>
          <a:noFill/>
          <a:ln>
            <a:noFill/>
          </a:ln>
        </p:spPr>
      </p:pic>
      <p:sp>
        <p:nvSpPr>
          <p:cNvPr id="98" name="Google Shape;98;p1"/>
          <p:cNvSpPr txBox="1"/>
          <p:nvPr/>
        </p:nvSpPr>
        <p:spPr>
          <a:xfrm>
            <a:off x="8540900" y="2369075"/>
            <a:ext cx="18681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CO" sz="2100" b="1" i="0" u="none" strike="noStrike" cap="none">
                <a:solidFill>
                  <a:srgbClr val="6C684F"/>
                </a:solidFill>
                <a:latin typeface="Poppins"/>
                <a:ea typeface="Poppins"/>
                <a:cs typeface="Poppins"/>
                <a:sym typeface="Poppins"/>
              </a:rPr>
              <a:t>Workshop</a:t>
            </a:r>
            <a:endParaRPr sz="1900" b="1" i="0" u="none" strike="noStrike" cap="none">
              <a:solidFill>
                <a:srgbClr val="6C684F"/>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600"/>
              <a:buFont typeface="Arial"/>
              <a:buNone/>
            </a:pPr>
            <a:r>
              <a:rPr lang="es-CO" sz="2100" b="1" i="0" u="none" strike="noStrike" cap="none">
                <a:solidFill>
                  <a:srgbClr val="6C684F"/>
                </a:solidFill>
                <a:latin typeface="Poppins"/>
                <a:ea typeface="Poppins"/>
                <a:cs typeface="Poppins"/>
                <a:sym typeface="Poppins"/>
              </a:rPr>
              <a:t>facilitators</a:t>
            </a:r>
            <a:r>
              <a:rPr lang="es-CO" sz="2100" b="1">
                <a:solidFill>
                  <a:srgbClr val="6C684F"/>
                </a:solidFill>
                <a:latin typeface="Poppins"/>
                <a:ea typeface="Poppins"/>
                <a:cs typeface="Poppins"/>
                <a:sym typeface="Poppins"/>
              </a:rPr>
              <a:t>.</a:t>
            </a:r>
            <a:endParaRPr sz="2100" b="1" i="0" u="none" strike="noStrike" cap="none">
              <a:solidFill>
                <a:srgbClr val="6C684F"/>
              </a:solidFill>
              <a:latin typeface="Poppins"/>
              <a:ea typeface="Poppins"/>
              <a:cs typeface="Poppins"/>
              <a:sym typeface="Poppins"/>
            </a:endParaRPr>
          </a:p>
        </p:txBody>
      </p:sp>
      <p:sp>
        <p:nvSpPr>
          <p:cNvPr id="99" name="Google Shape;99;p1"/>
          <p:cNvSpPr txBox="1"/>
          <p:nvPr/>
        </p:nvSpPr>
        <p:spPr>
          <a:xfrm>
            <a:off x="359796" y="2369075"/>
            <a:ext cx="17877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CO" sz="2100" b="1" i="0" u="none" strike="noStrike" cap="none">
                <a:solidFill>
                  <a:srgbClr val="6C684F"/>
                </a:solidFill>
                <a:latin typeface="Poppins"/>
                <a:ea typeface="Poppins"/>
                <a:cs typeface="Poppins"/>
                <a:sym typeface="Poppins"/>
              </a:rPr>
              <a:t>Guide</a:t>
            </a:r>
            <a:endParaRPr sz="1900" b="1" i="0" u="none" strike="noStrike" cap="none">
              <a:solidFill>
                <a:srgbClr val="6C684F"/>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600"/>
              <a:buFont typeface="Arial"/>
              <a:buNone/>
            </a:pPr>
            <a:r>
              <a:rPr lang="es-CO" sz="2100" b="1" i="0" u="none" strike="noStrike" cap="none">
                <a:solidFill>
                  <a:srgbClr val="6C684F"/>
                </a:solidFill>
                <a:latin typeface="Poppins"/>
                <a:ea typeface="Poppins"/>
                <a:cs typeface="Poppins"/>
                <a:sym typeface="Poppins"/>
              </a:rPr>
              <a:t>authors</a:t>
            </a:r>
            <a:r>
              <a:rPr lang="es-CO" sz="2100" b="1">
                <a:solidFill>
                  <a:srgbClr val="6C684F"/>
                </a:solidFill>
                <a:latin typeface="Poppins"/>
                <a:ea typeface="Poppins"/>
                <a:cs typeface="Poppins"/>
                <a:sym typeface="Poppins"/>
              </a:rPr>
              <a:t>.</a:t>
            </a:r>
            <a:endParaRPr sz="2100" b="1" i="0" u="none" strike="noStrike" cap="none">
              <a:solidFill>
                <a:srgbClr val="6C684F"/>
              </a:solidFill>
              <a:latin typeface="Poppins"/>
              <a:ea typeface="Poppins"/>
              <a:cs typeface="Poppins"/>
              <a:sym typeface="Poppins"/>
            </a:endParaRPr>
          </a:p>
        </p:txBody>
      </p:sp>
      <p:sp>
        <p:nvSpPr>
          <p:cNvPr id="100" name="Google Shape;100;p1"/>
          <p:cNvSpPr txBox="1"/>
          <p:nvPr/>
        </p:nvSpPr>
        <p:spPr>
          <a:xfrm>
            <a:off x="359800" y="3038025"/>
            <a:ext cx="3679200" cy="1154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O" sz="2300" i="0" u="none" strike="noStrike" cap="none">
                <a:solidFill>
                  <a:srgbClr val="6C684F"/>
                </a:solidFill>
                <a:latin typeface="Poppins SemiBold"/>
                <a:ea typeface="Poppins SemiBold"/>
                <a:cs typeface="Poppins SemiBold"/>
                <a:sym typeface="Poppins SemiBold"/>
              </a:rPr>
              <a:t>Cristina Consuegra</a:t>
            </a:r>
            <a:endParaRPr sz="2100" i="0" u="none" strike="noStrike" cap="none">
              <a:solidFill>
                <a:srgbClr val="6C684F"/>
              </a:solidFill>
              <a:latin typeface="Poppins SemiBold"/>
              <a:ea typeface="Poppins SemiBold"/>
              <a:cs typeface="Poppins SemiBold"/>
              <a:sym typeface="Poppins SemiBold"/>
            </a:endParaRPr>
          </a:p>
          <a:p>
            <a:pPr marL="0" marR="0" lvl="0" indent="0" algn="l" rtl="0">
              <a:lnSpc>
                <a:spcPct val="100000"/>
              </a:lnSpc>
              <a:spcBef>
                <a:spcPts val="0"/>
              </a:spcBef>
              <a:spcAft>
                <a:spcPts val="0"/>
              </a:spcAft>
              <a:buNone/>
            </a:pPr>
            <a:r>
              <a:rPr lang="es-CO" sz="2300" i="0" u="none" strike="noStrike" cap="none">
                <a:solidFill>
                  <a:srgbClr val="6C684F"/>
                </a:solidFill>
                <a:latin typeface="Poppins SemiBold"/>
                <a:ea typeface="Poppins SemiBold"/>
                <a:cs typeface="Poppins SemiBold"/>
                <a:sym typeface="Poppins SemiBold"/>
              </a:rPr>
              <a:t>Carmen Posada</a:t>
            </a:r>
            <a:endParaRPr sz="2100" i="0" u="none" strike="noStrike" cap="none">
              <a:solidFill>
                <a:srgbClr val="6C684F"/>
              </a:solidFill>
              <a:latin typeface="Poppins SemiBold"/>
              <a:ea typeface="Poppins SemiBold"/>
              <a:cs typeface="Poppins SemiBold"/>
              <a:sym typeface="Poppins SemiBold"/>
            </a:endParaRPr>
          </a:p>
          <a:p>
            <a:pPr marL="0" marR="0" lvl="0" indent="0" algn="l" rtl="0">
              <a:lnSpc>
                <a:spcPct val="100000"/>
              </a:lnSpc>
              <a:spcBef>
                <a:spcPts val="0"/>
              </a:spcBef>
              <a:spcAft>
                <a:spcPts val="0"/>
              </a:spcAft>
              <a:buNone/>
            </a:pPr>
            <a:r>
              <a:rPr lang="es-CO" sz="2300" i="0" u="none" strike="noStrike" cap="none">
                <a:solidFill>
                  <a:srgbClr val="6C684F"/>
                </a:solidFill>
                <a:latin typeface="Poppins SemiBold"/>
                <a:ea typeface="Poppins SemiBold"/>
                <a:cs typeface="Poppins SemiBold"/>
                <a:sym typeface="Poppins SemiBold"/>
              </a:rPr>
              <a:t>Luis Camargo</a:t>
            </a:r>
            <a:endParaRPr sz="2100" i="0" u="none" strike="noStrike" cap="none">
              <a:solidFill>
                <a:srgbClr val="6C684F"/>
              </a:solidFill>
              <a:latin typeface="Poppins SemiBold"/>
              <a:ea typeface="Poppins SemiBold"/>
              <a:cs typeface="Poppins SemiBold"/>
              <a:sym typeface="Poppins SemiBold"/>
            </a:endParaRPr>
          </a:p>
        </p:txBody>
      </p:sp>
      <p:pic>
        <p:nvPicPr>
          <p:cNvPr id="101" name="Google Shape;101;p1"/>
          <p:cNvPicPr preferRelativeResize="0"/>
          <p:nvPr/>
        </p:nvPicPr>
        <p:blipFill rotWithShape="1">
          <a:blip r:embed="rId7">
            <a:alphaModFix/>
          </a:blip>
          <a:srcRect/>
          <a:stretch/>
        </p:blipFill>
        <p:spPr>
          <a:xfrm>
            <a:off x="7892598" y="5961227"/>
            <a:ext cx="409127" cy="828626"/>
          </a:xfrm>
          <a:prstGeom prst="rect">
            <a:avLst/>
          </a:prstGeom>
          <a:noFill/>
          <a:ln>
            <a:noFill/>
          </a:ln>
        </p:spPr>
      </p:pic>
      <p:sp>
        <p:nvSpPr>
          <p:cNvPr id="102" name="Google Shape;102;p1"/>
          <p:cNvSpPr txBox="1"/>
          <p:nvPr/>
        </p:nvSpPr>
        <p:spPr>
          <a:xfrm>
            <a:off x="8428200" y="3038025"/>
            <a:ext cx="35223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O" sz="2400" i="0" u="none" strike="noStrike" cap="none">
                <a:solidFill>
                  <a:srgbClr val="6C684F"/>
                </a:solidFill>
                <a:latin typeface="Poppins SemiBold"/>
                <a:ea typeface="Poppins SemiBold"/>
                <a:cs typeface="Poppins SemiBold"/>
                <a:sym typeface="Poppins SemiBold"/>
              </a:rPr>
              <a:t>Carmen Posada</a:t>
            </a:r>
            <a:endParaRPr sz="2200" i="0" u="none" strike="noStrike" cap="none">
              <a:solidFill>
                <a:srgbClr val="6C684F"/>
              </a:solidFill>
              <a:latin typeface="Poppins SemiBold"/>
              <a:ea typeface="Poppins SemiBold"/>
              <a:cs typeface="Poppins SemiBold"/>
              <a:sym typeface="Poppins SemiBold"/>
            </a:endParaRPr>
          </a:p>
          <a:p>
            <a:pPr marL="0" lvl="0" indent="0" algn="l" rtl="0">
              <a:spcBef>
                <a:spcPts val="0"/>
              </a:spcBef>
              <a:spcAft>
                <a:spcPts val="0"/>
              </a:spcAft>
              <a:buNone/>
            </a:pPr>
            <a:r>
              <a:rPr lang="es-CO" sz="2400">
                <a:solidFill>
                  <a:srgbClr val="6C684F"/>
                </a:solidFill>
                <a:latin typeface="Poppins SemiBold"/>
                <a:ea typeface="Poppins SemiBold"/>
                <a:cs typeface="Poppins SemiBold"/>
                <a:sym typeface="Poppins SemiBold"/>
              </a:rPr>
              <a:t>Charlotte Dufour</a:t>
            </a:r>
            <a:endParaRPr sz="2400">
              <a:solidFill>
                <a:srgbClr val="6C684F"/>
              </a:solidFill>
              <a:latin typeface="Poppins SemiBold"/>
              <a:ea typeface="Poppins SemiBold"/>
              <a:cs typeface="Poppins SemiBold"/>
              <a:sym typeface="Poppins SemiBold"/>
            </a:endParaRPr>
          </a:p>
          <a:p>
            <a:pPr marL="457200" marR="0" lvl="0" indent="0" algn="l" rtl="0">
              <a:lnSpc>
                <a:spcPct val="100000"/>
              </a:lnSpc>
              <a:spcBef>
                <a:spcPts val="0"/>
              </a:spcBef>
              <a:spcAft>
                <a:spcPts val="0"/>
              </a:spcAft>
              <a:buNone/>
            </a:pPr>
            <a:endParaRPr sz="1600">
              <a:solidFill>
                <a:srgbClr val="6C684F"/>
              </a:solidFill>
              <a:latin typeface="Poppins SemiBold"/>
              <a:ea typeface="Poppins SemiBold"/>
              <a:cs typeface="Poppins SemiBold"/>
              <a:sym typeface="Poppins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B6852"/>
        </a:solidFill>
        <a:effectLst/>
      </p:bgPr>
    </p:bg>
    <p:spTree>
      <p:nvGrpSpPr>
        <p:cNvPr id="1" name="Shape 236"/>
        <p:cNvGrpSpPr/>
        <p:nvPr/>
      </p:nvGrpSpPr>
      <p:grpSpPr>
        <a:xfrm>
          <a:off x="0" y="0"/>
          <a:ext cx="0" cy="0"/>
          <a:chOff x="0" y="0"/>
          <a:chExt cx="0" cy="0"/>
        </a:xfrm>
      </p:grpSpPr>
      <p:pic>
        <p:nvPicPr>
          <p:cNvPr id="237" name="Google Shape;237;p4"/>
          <p:cNvPicPr preferRelativeResize="0"/>
          <p:nvPr/>
        </p:nvPicPr>
        <p:blipFill rotWithShape="1">
          <a:blip r:embed="rId3">
            <a:alphaModFix amt="35000"/>
          </a:blip>
          <a:srcRect/>
          <a:stretch/>
        </p:blipFill>
        <p:spPr>
          <a:xfrm>
            <a:off x="6" y="-252375"/>
            <a:ext cx="4361089" cy="4378791"/>
          </a:xfrm>
          <a:prstGeom prst="rect">
            <a:avLst/>
          </a:prstGeom>
          <a:noFill/>
          <a:ln>
            <a:noFill/>
          </a:ln>
        </p:spPr>
      </p:pic>
      <p:sp>
        <p:nvSpPr>
          <p:cNvPr id="238" name="Google Shape;238;p4"/>
          <p:cNvSpPr txBox="1"/>
          <p:nvPr/>
        </p:nvSpPr>
        <p:spPr>
          <a:xfrm>
            <a:off x="6757775" y="3155487"/>
            <a:ext cx="4481700" cy="3417000"/>
          </a:xfrm>
          <a:prstGeom prst="rect">
            <a:avLst/>
          </a:prstGeom>
          <a:noFill/>
          <a:ln>
            <a:noFill/>
          </a:ln>
        </p:spPr>
        <p:txBody>
          <a:bodyPr spcFirstLastPara="1" wrap="square" lIns="91425" tIns="45700" rIns="91425" bIns="45700" anchor="t" anchorCtr="0">
            <a:spAutoFit/>
          </a:bodyPr>
          <a:lstStyle/>
          <a:p>
            <a:pPr marL="457200" marR="0" lvl="0" indent="-342900" algn="l" rtl="0">
              <a:lnSpc>
                <a:spcPct val="100000"/>
              </a:lnSpc>
              <a:spcBef>
                <a:spcPts val="0"/>
              </a:spcBef>
              <a:spcAft>
                <a:spcPts val="0"/>
              </a:spcAft>
              <a:buClr>
                <a:srgbClr val="FFFFE6"/>
              </a:buClr>
              <a:buSzPts val="1800"/>
              <a:buFont typeface="Poppins SemiBold"/>
              <a:buChar char="●"/>
            </a:pPr>
            <a:r>
              <a:rPr lang="es-CO" sz="1800">
                <a:solidFill>
                  <a:srgbClr val="FFFFE6"/>
                </a:solidFill>
                <a:latin typeface="Poppins SemiBold"/>
                <a:ea typeface="Poppins SemiBold"/>
                <a:cs typeface="Poppins SemiBold"/>
                <a:sym typeface="Poppins SemiBold"/>
              </a:rPr>
              <a:t>Each group maps out this being’s ecosystemic role and dynamics and identifies the threats it faces (habitat loss, pollution, deforestation, etc) and propose solutions for its protection.</a:t>
            </a:r>
            <a:endParaRPr sz="1800">
              <a:solidFill>
                <a:srgbClr val="FFFFE6"/>
              </a:solidFill>
              <a:latin typeface="Poppins SemiBold"/>
              <a:ea typeface="Poppins SemiBold"/>
              <a:cs typeface="Poppins SemiBold"/>
              <a:sym typeface="Poppins SemiBold"/>
            </a:endParaRPr>
          </a:p>
          <a:p>
            <a:pPr marL="457200" marR="0" lvl="0" indent="-342900" algn="l" rtl="0">
              <a:lnSpc>
                <a:spcPct val="100000"/>
              </a:lnSpc>
              <a:spcBef>
                <a:spcPts val="0"/>
              </a:spcBef>
              <a:spcAft>
                <a:spcPts val="0"/>
              </a:spcAft>
              <a:buClr>
                <a:srgbClr val="FFFFE6"/>
              </a:buClr>
              <a:buSzPts val="1800"/>
              <a:buFont typeface="Poppins SemiBold"/>
              <a:buChar char="●"/>
            </a:pPr>
            <a:r>
              <a:rPr lang="es-CO" sz="1800">
                <a:solidFill>
                  <a:srgbClr val="FFFFE6"/>
                </a:solidFill>
                <a:latin typeface="Poppins SemiBold"/>
                <a:ea typeface="Poppins SemiBold"/>
                <a:cs typeface="Poppins SemiBold"/>
                <a:sym typeface="Poppins SemiBold"/>
              </a:rPr>
              <a:t>Creative exercise: each participant writes an individual letter of gratitude to this being.</a:t>
            </a:r>
            <a:endParaRPr sz="1800">
              <a:solidFill>
                <a:srgbClr val="FFFFE6"/>
              </a:solidFill>
              <a:latin typeface="Poppins SemiBold"/>
              <a:ea typeface="Poppins SemiBold"/>
              <a:cs typeface="Poppins SemiBold"/>
              <a:sym typeface="Poppins SemiBold"/>
            </a:endParaRPr>
          </a:p>
          <a:p>
            <a:pPr marL="457200" marR="0" lvl="0" indent="-342900" algn="l" rtl="0">
              <a:lnSpc>
                <a:spcPct val="100000"/>
              </a:lnSpc>
              <a:spcBef>
                <a:spcPts val="0"/>
              </a:spcBef>
              <a:spcAft>
                <a:spcPts val="0"/>
              </a:spcAft>
              <a:buClr>
                <a:srgbClr val="FFFFE6"/>
              </a:buClr>
              <a:buSzPts val="1800"/>
              <a:buFont typeface="Poppins SemiBold"/>
              <a:buChar char="●"/>
            </a:pPr>
            <a:r>
              <a:rPr lang="es-CO" sz="1800">
                <a:solidFill>
                  <a:srgbClr val="FFFFE6"/>
                </a:solidFill>
                <a:latin typeface="Poppins SemiBold"/>
                <a:ea typeface="Poppins SemiBold"/>
                <a:cs typeface="Poppins SemiBold"/>
                <a:sym typeface="Poppins SemiBold"/>
              </a:rPr>
              <a:t>Group sharing</a:t>
            </a:r>
            <a:br>
              <a:rPr lang="es-CO" sz="1800" i="0" u="none" strike="noStrike" cap="none">
                <a:solidFill>
                  <a:srgbClr val="FFFFE6"/>
                </a:solidFill>
                <a:latin typeface="Poppins SemiBold"/>
                <a:ea typeface="Poppins SemiBold"/>
                <a:cs typeface="Poppins SemiBold"/>
                <a:sym typeface="Poppins SemiBold"/>
              </a:rPr>
            </a:br>
            <a:endParaRPr sz="1800" i="0" u="none" strike="noStrike" cap="none">
              <a:solidFill>
                <a:srgbClr val="FFFFE6"/>
              </a:solidFill>
              <a:latin typeface="Poppins SemiBold"/>
              <a:ea typeface="Poppins SemiBold"/>
              <a:cs typeface="Poppins SemiBold"/>
              <a:sym typeface="Poppins SemiBold"/>
            </a:endParaRPr>
          </a:p>
        </p:txBody>
      </p:sp>
      <p:sp>
        <p:nvSpPr>
          <p:cNvPr id="239" name="Google Shape;239;p4"/>
          <p:cNvSpPr txBox="1"/>
          <p:nvPr/>
        </p:nvSpPr>
        <p:spPr>
          <a:xfrm>
            <a:off x="1783425" y="2452969"/>
            <a:ext cx="4291200" cy="1089600"/>
          </a:xfrm>
          <a:prstGeom prst="rect">
            <a:avLst/>
          </a:prstGeom>
          <a:noFill/>
          <a:ln>
            <a:noFill/>
          </a:ln>
        </p:spPr>
        <p:txBody>
          <a:bodyPr spcFirstLastPara="1" wrap="square" lIns="91425" tIns="45700" rIns="91425" bIns="45700" anchor="t" anchorCtr="0">
            <a:spAutoFit/>
          </a:bodyPr>
          <a:lstStyle/>
          <a:p>
            <a:pPr marL="0" marR="0" lvl="0" indent="0" algn="l" rtl="0">
              <a:lnSpc>
                <a:spcPct val="81000"/>
              </a:lnSpc>
              <a:spcBef>
                <a:spcPts val="0"/>
              </a:spcBef>
              <a:spcAft>
                <a:spcPts val="0"/>
              </a:spcAft>
              <a:buClr>
                <a:srgbClr val="000000"/>
              </a:buClr>
              <a:buSzPts val="4000"/>
              <a:buFont typeface="Arial"/>
              <a:buNone/>
            </a:pPr>
            <a:r>
              <a:rPr lang="es-CO" sz="4000" b="1">
                <a:solidFill>
                  <a:srgbClr val="D8F2B8"/>
                </a:solidFill>
                <a:latin typeface="Poppins"/>
                <a:ea typeface="Poppins"/>
                <a:cs typeface="Poppins"/>
                <a:sym typeface="Poppins"/>
              </a:rPr>
              <a:t>Embodying Nature</a:t>
            </a:r>
            <a:endParaRPr sz="4000" b="1" i="0" u="none" strike="noStrike" cap="none">
              <a:solidFill>
                <a:srgbClr val="D8F2B8"/>
              </a:solidFill>
              <a:latin typeface="Poppins"/>
              <a:ea typeface="Poppins"/>
              <a:cs typeface="Poppins"/>
              <a:sym typeface="Poppins"/>
            </a:endParaRPr>
          </a:p>
        </p:txBody>
      </p:sp>
      <p:sp>
        <p:nvSpPr>
          <p:cNvPr id="240" name="Google Shape;240;p4"/>
          <p:cNvSpPr txBox="1"/>
          <p:nvPr/>
        </p:nvSpPr>
        <p:spPr>
          <a:xfrm>
            <a:off x="1604900" y="2065883"/>
            <a:ext cx="1988700" cy="498600"/>
          </a:xfrm>
          <a:prstGeom prst="rect">
            <a:avLst/>
          </a:prstGeom>
          <a:noFill/>
          <a:ln>
            <a:noFill/>
          </a:ln>
        </p:spPr>
        <p:txBody>
          <a:bodyPr spcFirstLastPara="1" wrap="square" lIns="91425" tIns="45700" rIns="91425" bIns="45700" anchor="t" anchorCtr="0">
            <a:spAutoFit/>
          </a:bodyPr>
          <a:lstStyle/>
          <a:p>
            <a:pPr marL="0" marR="0" lvl="0" indent="0" algn="l" rtl="0">
              <a:lnSpc>
                <a:spcPct val="48888"/>
              </a:lnSpc>
              <a:spcBef>
                <a:spcPts val="0"/>
              </a:spcBef>
              <a:spcAft>
                <a:spcPts val="0"/>
              </a:spcAft>
              <a:buClr>
                <a:srgbClr val="000000"/>
              </a:buClr>
              <a:buSzPts val="5400"/>
              <a:buFont typeface="Arial"/>
              <a:buNone/>
            </a:pPr>
            <a:r>
              <a:rPr lang="es-CO" sz="5400" b="1" i="0" u="none" strike="noStrike" cap="none">
                <a:solidFill>
                  <a:srgbClr val="FFFFE6"/>
                </a:solidFill>
                <a:latin typeface="Poppins"/>
                <a:ea typeface="Poppins"/>
                <a:cs typeface="Poppins"/>
                <a:sym typeface="Poppins"/>
              </a:rPr>
              <a:t>1.</a:t>
            </a:r>
            <a:endParaRPr sz="1400" b="1" i="0" u="none" strike="noStrike" cap="none">
              <a:solidFill>
                <a:srgbClr val="000000"/>
              </a:solidFill>
              <a:latin typeface="Poppins"/>
              <a:ea typeface="Poppins"/>
              <a:cs typeface="Poppins"/>
              <a:sym typeface="Poppins"/>
            </a:endParaRPr>
          </a:p>
        </p:txBody>
      </p:sp>
      <p:sp>
        <p:nvSpPr>
          <p:cNvPr id="241" name="Google Shape;241;p4"/>
          <p:cNvSpPr txBox="1"/>
          <p:nvPr/>
        </p:nvSpPr>
        <p:spPr>
          <a:xfrm>
            <a:off x="1206827" y="3586769"/>
            <a:ext cx="4867800" cy="2308800"/>
          </a:xfrm>
          <a:prstGeom prst="rect">
            <a:avLst/>
          </a:prstGeom>
          <a:noFill/>
          <a:ln>
            <a:noFill/>
          </a:ln>
        </p:spPr>
        <p:txBody>
          <a:bodyPr spcFirstLastPara="1" wrap="square" lIns="91425" tIns="45700" rIns="91425" bIns="45700" anchor="t" anchorCtr="0">
            <a:spAutoFit/>
          </a:bodyPr>
          <a:lstStyle/>
          <a:p>
            <a:pPr marL="457200" marR="0" lvl="0" indent="-342900" algn="l" rtl="0">
              <a:lnSpc>
                <a:spcPct val="100000"/>
              </a:lnSpc>
              <a:spcBef>
                <a:spcPts val="0"/>
              </a:spcBef>
              <a:spcAft>
                <a:spcPts val="0"/>
              </a:spcAft>
              <a:buClr>
                <a:srgbClr val="FFFFE6"/>
              </a:buClr>
              <a:buSzPts val="1800"/>
              <a:buFont typeface="Poppins SemiBold"/>
              <a:buChar char="●"/>
            </a:pPr>
            <a:r>
              <a:rPr lang="es-CO" sz="1800">
                <a:solidFill>
                  <a:srgbClr val="FFFFE6"/>
                </a:solidFill>
                <a:latin typeface="Poppins SemiBold"/>
                <a:ea typeface="Poppins SemiBold"/>
                <a:cs typeface="Poppins SemiBold"/>
                <a:sym typeface="Poppins SemiBold"/>
              </a:rPr>
              <a:t>One member of each group becomes a more than human being throughout the workshop. Plants, animals, fungi, microorganisms, etc.</a:t>
            </a:r>
            <a:endParaRPr sz="1800">
              <a:solidFill>
                <a:srgbClr val="FFFFE6"/>
              </a:solidFill>
              <a:latin typeface="Poppins SemiBold"/>
              <a:ea typeface="Poppins SemiBold"/>
              <a:cs typeface="Poppins SemiBold"/>
              <a:sym typeface="Poppins SemiBold"/>
            </a:endParaRPr>
          </a:p>
          <a:p>
            <a:pPr marL="457200" marR="0" lvl="0" indent="-342900" algn="l" rtl="0">
              <a:lnSpc>
                <a:spcPct val="100000"/>
              </a:lnSpc>
              <a:spcBef>
                <a:spcPts val="0"/>
              </a:spcBef>
              <a:spcAft>
                <a:spcPts val="0"/>
              </a:spcAft>
              <a:buClr>
                <a:srgbClr val="FFFFE6"/>
              </a:buClr>
              <a:buSzPts val="1800"/>
              <a:buFont typeface="Poppins SemiBold"/>
              <a:buChar char="●"/>
            </a:pPr>
            <a:r>
              <a:rPr lang="es-CO" sz="1800">
                <a:solidFill>
                  <a:srgbClr val="FFFFE6"/>
                </a:solidFill>
                <a:latin typeface="Poppins SemiBold"/>
                <a:ea typeface="Poppins SemiBold"/>
                <a:cs typeface="Poppins SemiBold"/>
                <a:sym typeface="Poppins SemiBold"/>
              </a:rPr>
              <a:t>This person will represent what we commonly and wrongly refer to as nature throughout the workshop.</a:t>
            </a:r>
            <a:endParaRPr sz="1100">
              <a:solidFill>
                <a:schemeClr val="dk1"/>
              </a:solidFill>
            </a:endParaRPr>
          </a:p>
          <a:p>
            <a:pPr marL="0" marR="0" lvl="0" indent="0" algn="l" rtl="0">
              <a:lnSpc>
                <a:spcPct val="100000"/>
              </a:lnSpc>
              <a:spcBef>
                <a:spcPts val="0"/>
              </a:spcBef>
              <a:spcAft>
                <a:spcPts val="0"/>
              </a:spcAft>
              <a:buClr>
                <a:srgbClr val="000000"/>
              </a:buClr>
              <a:buSzPts val="1800"/>
              <a:buFont typeface="Arial"/>
              <a:buNone/>
            </a:pPr>
            <a:endParaRPr sz="1800" b="1">
              <a:solidFill>
                <a:srgbClr val="D8F2B8"/>
              </a:solidFill>
              <a:latin typeface="Lato Black"/>
              <a:ea typeface="Lato Black"/>
              <a:cs typeface="Lato Black"/>
              <a:sym typeface="Lato Black"/>
            </a:endParaRPr>
          </a:p>
        </p:txBody>
      </p:sp>
      <p:sp>
        <p:nvSpPr>
          <p:cNvPr id="242" name="Google Shape;242;p4"/>
          <p:cNvSpPr txBox="1"/>
          <p:nvPr/>
        </p:nvSpPr>
        <p:spPr>
          <a:xfrm>
            <a:off x="7142681" y="2485887"/>
            <a:ext cx="3608100" cy="498600"/>
          </a:xfrm>
          <a:prstGeom prst="rect">
            <a:avLst/>
          </a:prstGeom>
          <a:noFill/>
          <a:ln>
            <a:noFill/>
          </a:ln>
        </p:spPr>
        <p:txBody>
          <a:bodyPr spcFirstLastPara="1" wrap="square" lIns="91425" tIns="45700" rIns="91425" bIns="45700" anchor="t" anchorCtr="0">
            <a:spAutoFit/>
          </a:bodyPr>
          <a:lstStyle/>
          <a:p>
            <a:pPr marL="0" marR="0" lvl="0" indent="0" algn="l" rtl="0">
              <a:lnSpc>
                <a:spcPct val="66000"/>
              </a:lnSpc>
              <a:spcBef>
                <a:spcPts val="0"/>
              </a:spcBef>
              <a:spcAft>
                <a:spcPts val="0"/>
              </a:spcAft>
              <a:buClr>
                <a:srgbClr val="000000"/>
              </a:buClr>
              <a:buSzPts val="4000"/>
              <a:buFont typeface="Arial"/>
              <a:buNone/>
            </a:pPr>
            <a:r>
              <a:rPr lang="es-CO" sz="4000" b="1">
                <a:solidFill>
                  <a:srgbClr val="D8F2B8"/>
                </a:solidFill>
                <a:latin typeface="Poppins"/>
                <a:ea typeface="Poppins"/>
                <a:cs typeface="Poppins"/>
                <a:sym typeface="Poppins"/>
              </a:rPr>
              <a:t>Mapping Life</a:t>
            </a:r>
            <a:endParaRPr sz="1400" b="1" i="0" u="none" strike="noStrike" cap="none">
              <a:solidFill>
                <a:srgbClr val="D8F2B8"/>
              </a:solidFill>
              <a:latin typeface="Poppins"/>
              <a:ea typeface="Poppins"/>
              <a:cs typeface="Poppins"/>
              <a:sym typeface="Poppins"/>
            </a:endParaRPr>
          </a:p>
        </p:txBody>
      </p:sp>
      <p:sp>
        <p:nvSpPr>
          <p:cNvPr id="243" name="Google Shape;243;p4"/>
          <p:cNvSpPr txBox="1"/>
          <p:nvPr/>
        </p:nvSpPr>
        <p:spPr>
          <a:xfrm>
            <a:off x="7142681" y="2098801"/>
            <a:ext cx="1988700" cy="498600"/>
          </a:xfrm>
          <a:prstGeom prst="rect">
            <a:avLst/>
          </a:prstGeom>
          <a:noFill/>
          <a:ln>
            <a:noFill/>
          </a:ln>
        </p:spPr>
        <p:txBody>
          <a:bodyPr spcFirstLastPara="1" wrap="square" lIns="91425" tIns="45700" rIns="91425" bIns="45700" anchor="t" anchorCtr="0">
            <a:spAutoFit/>
          </a:bodyPr>
          <a:lstStyle/>
          <a:p>
            <a:pPr marL="0" marR="0" lvl="0" indent="0" algn="l" rtl="0">
              <a:lnSpc>
                <a:spcPct val="48888"/>
              </a:lnSpc>
              <a:spcBef>
                <a:spcPts val="0"/>
              </a:spcBef>
              <a:spcAft>
                <a:spcPts val="0"/>
              </a:spcAft>
              <a:buClr>
                <a:srgbClr val="000000"/>
              </a:buClr>
              <a:buSzPts val="5400"/>
              <a:buFont typeface="Arial"/>
              <a:buNone/>
            </a:pPr>
            <a:r>
              <a:rPr lang="es-CO" sz="5400" b="1" i="0" u="none" strike="noStrike" cap="none">
                <a:solidFill>
                  <a:srgbClr val="FFFFE6"/>
                </a:solidFill>
                <a:latin typeface="Poppins"/>
                <a:ea typeface="Poppins"/>
                <a:cs typeface="Poppins"/>
                <a:sym typeface="Poppins"/>
              </a:rPr>
              <a:t>2.</a:t>
            </a:r>
            <a:endParaRPr sz="1400" b="1" i="0" u="none" strike="noStrike" cap="none">
              <a:solidFill>
                <a:srgbClr val="000000"/>
              </a:solidFill>
              <a:latin typeface="Poppins"/>
              <a:ea typeface="Poppins"/>
              <a:cs typeface="Poppins"/>
              <a:sym typeface="Poppins"/>
            </a:endParaRPr>
          </a:p>
        </p:txBody>
      </p:sp>
      <p:pic>
        <p:nvPicPr>
          <p:cNvPr id="244" name="Google Shape;244;p4"/>
          <p:cNvPicPr preferRelativeResize="0"/>
          <p:nvPr/>
        </p:nvPicPr>
        <p:blipFill rotWithShape="1">
          <a:blip r:embed="rId4">
            <a:alphaModFix amt="55000"/>
          </a:blip>
          <a:srcRect/>
          <a:stretch/>
        </p:blipFill>
        <p:spPr>
          <a:xfrm>
            <a:off x="5246405" y="3598190"/>
            <a:ext cx="1699197" cy="3259808"/>
          </a:xfrm>
          <a:prstGeom prst="rect">
            <a:avLst/>
          </a:prstGeom>
          <a:noFill/>
          <a:ln>
            <a:noFill/>
          </a:ln>
        </p:spPr>
      </p:pic>
      <p:pic>
        <p:nvPicPr>
          <p:cNvPr id="245" name="Google Shape;245;p4"/>
          <p:cNvPicPr preferRelativeResize="0"/>
          <p:nvPr/>
        </p:nvPicPr>
        <p:blipFill rotWithShape="1">
          <a:blip r:embed="rId5">
            <a:alphaModFix amt="46000"/>
          </a:blip>
          <a:srcRect/>
          <a:stretch/>
        </p:blipFill>
        <p:spPr>
          <a:xfrm>
            <a:off x="8200541" y="0"/>
            <a:ext cx="2990850" cy="3111500"/>
          </a:xfrm>
          <a:prstGeom prst="rect">
            <a:avLst/>
          </a:prstGeom>
          <a:noFill/>
          <a:ln>
            <a:noFill/>
          </a:ln>
        </p:spPr>
      </p:pic>
      <p:sp>
        <p:nvSpPr>
          <p:cNvPr id="246" name="Google Shape;246;p4"/>
          <p:cNvSpPr txBox="1"/>
          <p:nvPr/>
        </p:nvSpPr>
        <p:spPr>
          <a:xfrm>
            <a:off x="3329200" y="437650"/>
            <a:ext cx="6075600" cy="929100"/>
          </a:xfrm>
          <a:prstGeom prst="rect">
            <a:avLst/>
          </a:prstGeom>
          <a:noFill/>
          <a:ln>
            <a:noFill/>
          </a:ln>
        </p:spPr>
        <p:txBody>
          <a:bodyPr spcFirstLastPara="1" wrap="square" lIns="91425" tIns="45700" rIns="91425" bIns="45700" anchor="t" anchorCtr="0">
            <a:spAutoFit/>
          </a:bodyPr>
          <a:lstStyle/>
          <a:p>
            <a:pPr marL="0" marR="0" lvl="0" indent="0" algn="ctr" rtl="0">
              <a:lnSpc>
                <a:spcPct val="64726"/>
              </a:lnSpc>
              <a:spcBef>
                <a:spcPts val="0"/>
              </a:spcBef>
              <a:spcAft>
                <a:spcPts val="0"/>
              </a:spcAft>
              <a:buClr>
                <a:srgbClr val="000000"/>
              </a:buClr>
              <a:buSzPts val="11000"/>
              <a:buFont typeface="Arial"/>
              <a:buNone/>
            </a:pPr>
            <a:r>
              <a:rPr lang="es-CO" sz="8400" b="1">
                <a:solidFill>
                  <a:srgbClr val="D8F2B8"/>
                </a:solidFill>
                <a:latin typeface="Poppins"/>
                <a:ea typeface="Poppins"/>
                <a:cs typeface="Poppins"/>
                <a:sym typeface="Poppins"/>
              </a:rPr>
              <a:t>Get Ready</a:t>
            </a:r>
            <a:endParaRPr sz="15400" b="1" i="0" u="none" strike="noStrike" cap="none">
              <a:solidFill>
                <a:srgbClr val="D8F2B8"/>
              </a:solidFill>
              <a:latin typeface="Poppins"/>
              <a:ea typeface="Poppins"/>
              <a:cs typeface="Poppins"/>
              <a:sym typeface="Poppins"/>
            </a:endParaRPr>
          </a:p>
        </p:txBody>
      </p:sp>
      <p:pic>
        <p:nvPicPr>
          <p:cNvPr id="247" name="Google Shape;247;p4"/>
          <p:cNvPicPr preferRelativeResize="0"/>
          <p:nvPr/>
        </p:nvPicPr>
        <p:blipFill rotWithShape="1">
          <a:blip r:embed="rId6">
            <a:alphaModFix/>
          </a:blip>
          <a:srcRect/>
          <a:stretch/>
        </p:blipFill>
        <p:spPr>
          <a:xfrm>
            <a:off x="11239475" y="5895575"/>
            <a:ext cx="842550" cy="787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DDBE6"/>
        </a:solidFill>
        <a:effectLst/>
      </p:bgPr>
    </p:bg>
    <p:spTree>
      <p:nvGrpSpPr>
        <p:cNvPr id="1" name="Shape 251"/>
        <p:cNvGrpSpPr/>
        <p:nvPr/>
      </p:nvGrpSpPr>
      <p:grpSpPr>
        <a:xfrm>
          <a:off x="0" y="0"/>
          <a:ext cx="0" cy="0"/>
          <a:chOff x="0" y="0"/>
          <a:chExt cx="0" cy="0"/>
        </a:xfrm>
      </p:grpSpPr>
      <p:pic>
        <p:nvPicPr>
          <p:cNvPr id="252" name="Google Shape;252;p35"/>
          <p:cNvPicPr preferRelativeResize="0"/>
          <p:nvPr/>
        </p:nvPicPr>
        <p:blipFill rotWithShape="1">
          <a:blip r:embed="rId3">
            <a:alphaModFix/>
          </a:blip>
          <a:srcRect/>
          <a:stretch/>
        </p:blipFill>
        <p:spPr>
          <a:xfrm>
            <a:off x="0" y="0"/>
            <a:ext cx="12202613" cy="6852041"/>
          </a:xfrm>
          <a:prstGeom prst="rect">
            <a:avLst/>
          </a:prstGeom>
          <a:noFill/>
          <a:ln>
            <a:noFill/>
          </a:ln>
        </p:spPr>
      </p:pic>
      <p:sp>
        <p:nvSpPr>
          <p:cNvPr id="253" name="Google Shape;253;p35"/>
          <p:cNvSpPr txBox="1"/>
          <p:nvPr/>
        </p:nvSpPr>
        <p:spPr>
          <a:xfrm>
            <a:off x="2067376" y="966575"/>
            <a:ext cx="7118100" cy="382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6B6852"/>
              </a:buClr>
              <a:buSzPts val="1800"/>
              <a:buFont typeface="Lato"/>
              <a:buNone/>
            </a:pPr>
            <a:r>
              <a:rPr lang="es-CO" sz="3800" b="1" i="0" u="none" strike="noStrike" cap="none">
                <a:solidFill>
                  <a:srgbClr val="6B6852"/>
                </a:solidFill>
                <a:latin typeface="Poppins"/>
                <a:ea typeface="Poppins"/>
                <a:cs typeface="Poppins"/>
                <a:sym typeface="Poppins"/>
              </a:rPr>
              <a:t>THE POWER OF COLLECTIVE </a:t>
            </a:r>
            <a:r>
              <a:rPr lang="es-CO" sz="3800" b="1">
                <a:solidFill>
                  <a:srgbClr val="6B6852"/>
                </a:solidFill>
                <a:latin typeface="Poppins"/>
                <a:ea typeface="Poppins"/>
                <a:cs typeface="Poppins"/>
                <a:sym typeface="Poppins"/>
              </a:rPr>
              <a:t>STORYTELLING</a:t>
            </a:r>
            <a:endParaRPr sz="3400" b="1" i="0" u="none" strike="noStrike" cap="none">
              <a:solidFill>
                <a:srgbClr val="000000"/>
              </a:solidFill>
              <a:latin typeface="Poppins"/>
              <a:ea typeface="Poppins"/>
              <a:cs typeface="Poppins"/>
              <a:sym typeface="Poppins"/>
            </a:endParaRPr>
          </a:p>
        </p:txBody>
      </p:sp>
      <p:sp>
        <p:nvSpPr>
          <p:cNvPr id="254" name="Google Shape;254;p35"/>
          <p:cNvSpPr txBox="1"/>
          <p:nvPr/>
        </p:nvSpPr>
        <p:spPr>
          <a:xfrm>
            <a:off x="2067364" y="1883734"/>
            <a:ext cx="7657500" cy="1898400"/>
          </a:xfrm>
          <a:prstGeom prst="rect">
            <a:avLst/>
          </a:prstGeom>
          <a:noFill/>
          <a:ln>
            <a:noFill/>
          </a:ln>
        </p:spPr>
        <p:txBody>
          <a:bodyPr spcFirstLastPara="1" wrap="square" lIns="91425" tIns="45700" rIns="91425" bIns="45700" anchor="t" anchorCtr="0">
            <a:spAutoFit/>
          </a:bodyPr>
          <a:lstStyle/>
          <a:p>
            <a:pPr marL="0" marR="0" lvl="0" indent="0" algn="l" rtl="0">
              <a:lnSpc>
                <a:spcPct val="73333"/>
              </a:lnSpc>
              <a:spcBef>
                <a:spcPts val="0"/>
              </a:spcBef>
              <a:spcAft>
                <a:spcPts val="0"/>
              </a:spcAft>
              <a:buClr>
                <a:srgbClr val="000000"/>
              </a:buClr>
              <a:buSzPts val="13800"/>
              <a:buFont typeface="Arial"/>
              <a:buNone/>
            </a:pPr>
            <a:r>
              <a:rPr lang="es-CO" sz="8000" b="1" i="0" u="none" strike="noStrike" cap="none">
                <a:solidFill>
                  <a:srgbClr val="FFFFE6"/>
                </a:solidFill>
                <a:latin typeface="Poppins"/>
                <a:ea typeface="Poppins"/>
                <a:cs typeface="Poppins"/>
                <a:sym typeface="Poppins"/>
              </a:rPr>
              <a:t>NEW</a:t>
            </a:r>
            <a:endParaRPr sz="8000" b="1" i="0" u="none" strike="noStrike" cap="none">
              <a:solidFill>
                <a:srgbClr val="000000"/>
              </a:solidFill>
              <a:latin typeface="Poppins"/>
              <a:ea typeface="Poppins"/>
              <a:cs typeface="Poppins"/>
              <a:sym typeface="Poppins"/>
            </a:endParaRPr>
          </a:p>
          <a:p>
            <a:pPr marL="0" marR="0" lvl="0" indent="0" algn="l" rtl="0">
              <a:lnSpc>
                <a:spcPct val="73333"/>
              </a:lnSpc>
              <a:spcBef>
                <a:spcPts val="0"/>
              </a:spcBef>
              <a:spcAft>
                <a:spcPts val="0"/>
              </a:spcAft>
              <a:buClr>
                <a:srgbClr val="000000"/>
              </a:buClr>
              <a:buSzPts val="13800"/>
              <a:buFont typeface="Arial"/>
              <a:buNone/>
            </a:pPr>
            <a:r>
              <a:rPr lang="es-CO" sz="8000" b="1" i="0" u="none" strike="noStrike" cap="none">
                <a:solidFill>
                  <a:srgbClr val="FFFFE6"/>
                </a:solidFill>
                <a:latin typeface="Poppins"/>
                <a:ea typeface="Poppins"/>
                <a:cs typeface="Poppins"/>
                <a:sym typeface="Poppins"/>
              </a:rPr>
              <a:t>NARRATIVES</a:t>
            </a:r>
            <a:endParaRPr sz="8000" b="1" i="0" u="none" strike="noStrike" cap="none">
              <a:solidFill>
                <a:srgbClr val="000000"/>
              </a:solidFill>
              <a:latin typeface="Poppins"/>
              <a:ea typeface="Poppins"/>
              <a:cs typeface="Poppins"/>
              <a:sym typeface="Poppins"/>
            </a:endParaRPr>
          </a:p>
        </p:txBody>
      </p:sp>
      <p:sp>
        <p:nvSpPr>
          <p:cNvPr id="255" name="Google Shape;255;p35"/>
          <p:cNvSpPr txBox="1"/>
          <p:nvPr/>
        </p:nvSpPr>
        <p:spPr>
          <a:xfrm>
            <a:off x="2215814" y="3782123"/>
            <a:ext cx="6097500" cy="1237500"/>
          </a:xfrm>
          <a:prstGeom prst="rect">
            <a:avLst/>
          </a:prstGeom>
          <a:noFill/>
          <a:ln>
            <a:noFill/>
          </a:ln>
        </p:spPr>
        <p:txBody>
          <a:bodyPr spcFirstLastPara="1" wrap="square" lIns="91425" tIns="45700" rIns="91425" bIns="45700" anchor="t" anchorCtr="0">
            <a:spAutoFit/>
          </a:bodyPr>
          <a:lstStyle/>
          <a:p>
            <a:pPr marL="0" marR="0" lvl="0" indent="0" algn="l" rtl="0">
              <a:lnSpc>
                <a:spcPct val="93000"/>
              </a:lnSpc>
              <a:spcBef>
                <a:spcPts val="0"/>
              </a:spcBef>
              <a:spcAft>
                <a:spcPts val="0"/>
              </a:spcAft>
              <a:buClr>
                <a:srgbClr val="000000"/>
              </a:buClr>
              <a:buSzPts val="4000"/>
              <a:buFont typeface="Arial"/>
              <a:buNone/>
            </a:pPr>
            <a:r>
              <a:rPr lang="es-CO" sz="4000" i="0" u="none" strike="noStrike" cap="none">
                <a:solidFill>
                  <a:srgbClr val="6B6852"/>
                </a:solidFill>
                <a:latin typeface="Poppins SemiBold"/>
                <a:ea typeface="Poppins SemiBold"/>
                <a:cs typeface="Poppins SemiBold"/>
                <a:sym typeface="Poppins SemiBold"/>
              </a:rPr>
              <a:t>Beacons to illuminate the journey</a:t>
            </a:r>
            <a:endParaRPr sz="4000" i="0" u="none" strike="noStrike" cap="none">
              <a:solidFill>
                <a:srgbClr val="6B6852"/>
              </a:solidFill>
              <a:latin typeface="Poppins SemiBold"/>
              <a:ea typeface="Poppins SemiBold"/>
              <a:cs typeface="Poppins SemiBold"/>
              <a:sym typeface="Poppins SemiBold"/>
            </a:endParaRPr>
          </a:p>
        </p:txBody>
      </p:sp>
      <p:pic>
        <p:nvPicPr>
          <p:cNvPr id="256" name="Google Shape;256;p35"/>
          <p:cNvPicPr preferRelativeResize="0"/>
          <p:nvPr/>
        </p:nvPicPr>
        <p:blipFill rotWithShape="1">
          <a:blip r:embed="rId4">
            <a:alphaModFix/>
          </a:blip>
          <a:srcRect/>
          <a:stretch/>
        </p:blipFill>
        <p:spPr>
          <a:xfrm>
            <a:off x="11184600" y="178750"/>
            <a:ext cx="842550" cy="7878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8F2B8"/>
        </a:solidFill>
        <a:effectLst/>
      </p:bgPr>
    </p:bg>
    <p:spTree>
      <p:nvGrpSpPr>
        <p:cNvPr id="1" name="Shape 261"/>
        <p:cNvGrpSpPr/>
        <p:nvPr/>
      </p:nvGrpSpPr>
      <p:grpSpPr>
        <a:xfrm>
          <a:off x="0" y="0"/>
          <a:ext cx="0" cy="0"/>
          <a:chOff x="0" y="0"/>
          <a:chExt cx="0" cy="0"/>
        </a:xfrm>
      </p:grpSpPr>
      <p:pic>
        <p:nvPicPr>
          <p:cNvPr id="262" name="Google Shape;262;p30"/>
          <p:cNvPicPr preferRelativeResize="0"/>
          <p:nvPr/>
        </p:nvPicPr>
        <p:blipFill rotWithShape="1">
          <a:blip r:embed="rId3">
            <a:alphaModFix/>
          </a:blip>
          <a:srcRect/>
          <a:stretch/>
        </p:blipFill>
        <p:spPr>
          <a:xfrm>
            <a:off x="2984944" y="-93899"/>
            <a:ext cx="6196045" cy="6374357"/>
          </a:xfrm>
          <a:prstGeom prst="rect">
            <a:avLst/>
          </a:prstGeom>
          <a:noFill/>
          <a:ln>
            <a:noFill/>
          </a:ln>
        </p:spPr>
      </p:pic>
      <p:sp>
        <p:nvSpPr>
          <p:cNvPr id="263" name="Google Shape;263;p30"/>
          <p:cNvSpPr/>
          <p:nvPr/>
        </p:nvSpPr>
        <p:spPr>
          <a:xfrm>
            <a:off x="4974876" y="2364608"/>
            <a:ext cx="1732500" cy="1665900"/>
          </a:xfrm>
          <a:prstGeom prst="ellipse">
            <a:avLst/>
          </a:prstGeom>
          <a:solidFill>
            <a:srgbClr val="D8F2B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4" name="Google Shape;264;p30"/>
          <p:cNvSpPr/>
          <p:nvPr/>
        </p:nvSpPr>
        <p:spPr>
          <a:xfrm>
            <a:off x="3942229" y="4905936"/>
            <a:ext cx="635100" cy="610500"/>
          </a:xfrm>
          <a:prstGeom prst="ellipse">
            <a:avLst/>
          </a:prstGeom>
          <a:solidFill>
            <a:srgbClr val="D8F2B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5" name="Google Shape;265;p30"/>
          <p:cNvSpPr/>
          <p:nvPr/>
        </p:nvSpPr>
        <p:spPr>
          <a:xfrm>
            <a:off x="4131562" y="5087988"/>
            <a:ext cx="256500" cy="246600"/>
          </a:xfrm>
          <a:prstGeom prst="ellipse">
            <a:avLst/>
          </a:prstGeom>
          <a:solidFill>
            <a:srgbClr val="6B68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6B6852"/>
              </a:solidFill>
              <a:latin typeface="Arial"/>
              <a:ea typeface="Arial"/>
              <a:cs typeface="Arial"/>
              <a:sym typeface="Arial"/>
            </a:endParaRPr>
          </a:p>
        </p:txBody>
      </p:sp>
      <p:sp>
        <p:nvSpPr>
          <p:cNvPr id="266" name="Google Shape;266;p30"/>
          <p:cNvSpPr/>
          <p:nvPr/>
        </p:nvSpPr>
        <p:spPr>
          <a:xfrm>
            <a:off x="7680888" y="1300793"/>
            <a:ext cx="635100" cy="610500"/>
          </a:xfrm>
          <a:prstGeom prst="ellipse">
            <a:avLst/>
          </a:prstGeom>
          <a:solidFill>
            <a:srgbClr val="D8F2B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7" name="Google Shape;267;p30"/>
          <p:cNvSpPr txBox="1"/>
          <p:nvPr/>
        </p:nvSpPr>
        <p:spPr>
          <a:xfrm rot="4856253">
            <a:off x="7538240" y="2905799"/>
            <a:ext cx="1780830" cy="2925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s-CO" sz="1300" b="1" i="0" u="none" strike="noStrike" cap="none">
                <a:solidFill>
                  <a:srgbClr val="6B6852"/>
                </a:solidFill>
                <a:latin typeface="Poppins"/>
                <a:ea typeface="Poppins"/>
                <a:cs typeface="Poppins"/>
                <a:sym typeface="Poppins"/>
              </a:rPr>
              <a:t>AMAZEMENT</a:t>
            </a:r>
            <a:endParaRPr sz="1300" b="1" i="0" u="none" strike="noStrike" cap="none">
              <a:solidFill>
                <a:srgbClr val="6B6852"/>
              </a:solidFill>
              <a:latin typeface="Poppins"/>
              <a:ea typeface="Poppins"/>
              <a:cs typeface="Poppins"/>
              <a:sym typeface="Poppins"/>
            </a:endParaRPr>
          </a:p>
        </p:txBody>
      </p:sp>
      <p:sp>
        <p:nvSpPr>
          <p:cNvPr id="268" name="Google Shape;268;p30"/>
          <p:cNvSpPr/>
          <p:nvPr/>
        </p:nvSpPr>
        <p:spPr>
          <a:xfrm>
            <a:off x="8152148" y="4089084"/>
            <a:ext cx="635100" cy="610500"/>
          </a:xfrm>
          <a:prstGeom prst="ellipse">
            <a:avLst/>
          </a:prstGeom>
          <a:solidFill>
            <a:srgbClr val="D8F2B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9" name="Google Shape;269;p30"/>
          <p:cNvSpPr txBox="1"/>
          <p:nvPr/>
        </p:nvSpPr>
        <p:spPr>
          <a:xfrm rot="-915140">
            <a:off x="5962178" y="5427612"/>
            <a:ext cx="1621619" cy="2923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s-CO" sz="1300" b="1" i="0" u="none" strike="noStrike" cap="none">
                <a:solidFill>
                  <a:srgbClr val="6B6852"/>
                </a:solidFill>
                <a:latin typeface="Poppins"/>
                <a:ea typeface="Poppins"/>
                <a:cs typeface="Poppins"/>
                <a:sym typeface="Poppins"/>
              </a:rPr>
              <a:t>WAKING UP</a:t>
            </a:r>
            <a:endParaRPr sz="1300" b="1" i="0" u="none" strike="noStrike" cap="none">
              <a:solidFill>
                <a:srgbClr val="6B6852"/>
              </a:solidFill>
              <a:latin typeface="Poppins"/>
              <a:ea typeface="Poppins"/>
              <a:cs typeface="Poppins"/>
              <a:sym typeface="Poppins"/>
            </a:endParaRPr>
          </a:p>
        </p:txBody>
      </p:sp>
      <p:sp>
        <p:nvSpPr>
          <p:cNvPr id="270" name="Google Shape;270;p30"/>
          <p:cNvSpPr txBox="1"/>
          <p:nvPr/>
        </p:nvSpPr>
        <p:spPr>
          <a:xfrm>
            <a:off x="9165170" y="1438465"/>
            <a:ext cx="1877700" cy="323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500" b="1" i="0" u="none" strike="noStrike" cap="none">
                <a:solidFill>
                  <a:srgbClr val="6B6852"/>
                </a:solidFill>
                <a:latin typeface="Poppins"/>
                <a:ea typeface="Poppins"/>
                <a:cs typeface="Poppins"/>
                <a:sym typeface="Poppins"/>
              </a:rPr>
              <a:t>GRATITUDE</a:t>
            </a:r>
            <a:endParaRPr sz="1500" b="1" i="0" u="none" strike="noStrike" cap="none">
              <a:solidFill>
                <a:srgbClr val="6B6852"/>
              </a:solidFill>
              <a:latin typeface="Poppins"/>
              <a:ea typeface="Poppins"/>
              <a:cs typeface="Poppins"/>
              <a:sym typeface="Poppins"/>
            </a:endParaRPr>
          </a:p>
        </p:txBody>
      </p:sp>
      <p:sp>
        <p:nvSpPr>
          <p:cNvPr id="271" name="Google Shape;271;p30"/>
          <p:cNvSpPr txBox="1"/>
          <p:nvPr/>
        </p:nvSpPr>
        <p:spPr>
          <a:xfrm>
            <a:off x="9619927" y="4198715"/>
            <a:ext cx="18777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CO" sz="1500" b="1" i="0" u="none" strike="noStrike" cap="none">
                <a:solidFill>
                  <a:srgbClr val="6B6852"/>
                </a:solidFill>
                <a:latin typeface="Poppins"/>
                <a:ea typeface="Poppins"/>
                <a:cs typeface="Poppins"/>
                <a:sym typeface="Poppins"/>
              </a:rPr>
              <a:t>THE PAINS</a:t>
            </a:r>
            <a:endParaRPr sz="1500" b="1" i="0" u="none" strike="noStrike" cap="none">
              <a:solidFill>
                <a:srgbClr val="000000"/>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400"/>
              <a:buFont typeface="Arial"/>
              <a:buNone/>
            </a:pPr>
            <a:r>
              <a:rPr lang="es-CO" sz="1500" b="1" i="0" u="none" strike="noStrike" cap="none">
                <a:solidFill>
                  <a:srgbClr val="6B6852"/>
                </a:solidFill>
                <a:latin typeface="Poppins"/>
                <a:ea typeface="Poppins"/>
                <a:cs typeface="Poppins"/>
                <a:sym typeface="Poppins"/>
              </a:rPr>
              <a:t>WE EAT</a:t>
            </a:r>
            <a:endParaRPr sz="1500" b="1" i="0" u="none" strike="noStrike" cap="none">
              <a:solidFill>
                <a:srgbClr val="6B6852"/>
              </a:solidFill>
              <a:latin typeface="Poppins"/>
              <a:ea typeface="Poppins"/>
              <a:cs typeface="Poppins"/>
              <a:sym typeface="Poppins"/>
            </a:endParaRPr>
          </a:p>
        </p:txBody>
      </p:sp>
      <p:sp>
        <p:nvSpPr>
          <p:cNvPr id="272" name="Google Shape;272;p30"/>
          <p:cNvSpPr/>
          <p:nvPr/>
        </p:nvSpPr>
        <p:spPr>
          <a:xfrm>
            <a:off x="7870222" y="1474991"/>
            <a:ext cx="256500" cy="246600"/>
          </a:xfrm>
          <a:prstGeom prst="ellipse">
            <a:avLst/>
          </a:prstGeom>
          <a:solidFill>
            <a:srgbClr val="6B68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6B6852"/>
              </a:solidFill>
              <a:latin typeface="Arial"/>
              <a:ea typeface="Arial"/>
              <a:cs typeface="Arial"/>
              <a:sym typeface="Arial"/>
            </a:endParaRPr>
          </a:p>
        </p:txBody>
      </p:sp>
      <p:cxnSp>
        <p:nvCxnSpPr>
          <p:cNvPr id="273" name="Google Shape;273;p30"/>
          <p:cNvCxnSpPr>
            <a:stCxn id="272" idx="6"/>
          </p:cNvCxnSpPr>
          <p:nvPr/>
        </p:nvCxnSpPr>
        <p:spPr>
          <a:xfrm>
            <a:off x="8126722" y="1598291"/>
            <a:ext cx="1029900" cy="0"/>
          </a:xfrm>
          <a:prstGeom prst="straightConnector1">
            <a:avLst/>
          </a:prstGeom>
          <a:noFill/>
          <a:ln w="19050" cap="flat" cmpd="sng">
            <a:solidFill>
              <a:srgbClr val="6B6852"/>
            </a:solidFill>
            <a:prstDash val="solid"/>
            <a:miter lim="800000"/>
            <a:headEnd type="none" w="sm" len="sm"/>
            <a:tailEnd type="none" w="sm" len="sm"/>
          </a:ln>
        </p:spPr>
      </p:cxnSp>
      <p:sp>
        <p:nvSpPr>
          <p:cNvPr id="274" name="Google Shape;274;p30"/>
          <p:cNvSpPr txBox="1"/>
          <p:nvPr/>
        </p:nvSpPr>
        <p:spPr>
          <a:xfrm>
            <a:off x="1512407" y="5048717"/>
            <a:ext cx="17298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CO" sz="1500" b="1" i="0" u="none" strike="noStrike" cap="none">
                <a:solidFill>
                  <a:srgbClr val="6B6852"/>
                </a:solidFill>
                <a:latin typeface="Poppins"/>
                <a:ea typeface="Poppins"/>
                <a:cs typeface="Poppins"/>
                <a:sym typeface="Poppins"/>
              </a:rPr>
              <a:t>SEE WITH NEW EYES</a:t>
            </a:r>
            <a:endParaRPr sz="1500" b="1" i="0" u="none" strike="noStrike" cap="none">
              <a:solidFill>
                <a:srgbClr val="6B6852"/>
              </a:solidFill>
              <a:latin typeface="Poppins"/>
              <a:ea typeface="Poppins"/>
              <a:cs typeface="Poppins"/>
              <a:sym typeface="Poppins"/>
            </a:endParaRPr>
          </a:p>
        </p:txBody>
      </p:sp>
      <p:sp>
        <p:nvSpPr>
          <p:cNvPr id="275" name="Google Shape;275;p30"/>
          <p:cNvSpPr txBox="1"/>
          <p:nvPr/>
        </p:nvSpPr>
        <p:spPr>
          <a:xfrm rot="-5130078">
            <a:off x="2825887" y="3152981"/>
            <a:ext cx="1621696" cy="2924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s-CO" sz="1300" b="1" i="0" u="none" strike="noStrike" cap="none">
                <a:solidFill>
                  <a:srgbClr val="6B6852"/>
                </a:solidFill>
                <a:latin typeface="Poppins"/>
                <a:ea typeface="Poppins"/>
                <a:cs typeface="Poppins"/>
                <a:sym typeface="Poppins"/>
              </a:rPr>
              <a:t>ACTION</a:t>
            </a:r>
            <a:endParaRPr sz="1300" b="1" i="0" u="none" strike="noStrike" cap="none">
              <a:solidFill>
                <a:srgbClr val="6B6852"/>
              </a:solidFill>
              <a:latin typeface="Poppins"/>
              <a:ea typeface="Poppins"/>
              <a:cs typeface="Poppins"/>
              <a:sym typeface="Poppins"/>
            </a:endParaRPr>
          </a:p>
        </p:txBody>
      </p:sp>
      <p:sp>
        <p:nvSpPr>
          <p:cNvPr id="276" name="Google Shape;276;p30"/>
          <p:cNvSpPr txBox="1"/>
          <p:nvPr/>
        </p:nvSpPr>
        <p:spPr>
          <a:xfrm>
            <a:off x="835025" y="1474991"/>
            <a:ext cx="20418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CO" sz="1500" b="1" i="0" u="none" strike="noStrike" cap="none">
                <a:solidFill>
                  <a:srgbClr val="6B6852"/>
                </a:solidFill>
                <a:latin typeface="Poppins"/>
                <a:ea typeface="Poppins"/>
                <a:cs typeface="Poppins"/>
                <a:sym typeface="Poppins"/>
              </a:rPr>
              <a:t>WRITE A NEW STORY</a:t>
            </a:r>
            <a:endParaRPr sz="1500" b="1" i="0" u="none" strike="noStrike" cap="none">
              <a:solidFill>
                <a:srgbClr val="6B6852"/>
              </a:solidFill>
              <a:latin typeface="Poppins"/>
              <a:ea typeface="Poppins"/>
              <a:cs typeface="Poppins"/>
              <a:sym typeface="Poppins"/>
            </a:endParaRPr>
          </a:p>
        </p:txBody>
      </p:sp>
      <p:sp>
        <p:nvSpPr>
          <p:cNvPr id="277" name="Google Shape;277;p30"/>
          <p:cNvSpPr/>
          <p:nvPr/>
        </p:nvSpPr>
        <p:spPr>
          <a:xfrm>
            <a:off x="9349072" y="2020221"/>
            <a:ext cx="294118" cy="2023037"/>
          </a:xfrm>
          <a:custGeom>
            <a:avLst/>
            <a:gdLst/>
            <a:ahLst/>
            <a:cxnLst/>
            <a:rect l="l" t="t" r="r" b="b"/>
            <a:pathLst>
              <a:path w="248201" h="1707204" extrusionOk="0">
                <a:moveTo>
                  <a:pt x="85376" y="0"/>
                </a:moveTo>
                <a:cubicBezTo>
                  <a:pt x="89440" y="28448"/>
                  <a:pt x="91106" y="57343"/>
                  <a:pt x="97568" y="85344"/>
                </a:cubicBezTo>
                <a:cubicBezTo>
                  <a:pt x="103348" y="110389"/>
                  <a:pt x="113824" y="134112"/>
                  <a:pt x="121952" y="158496"/>
                </a:cubicBezTo>
                <a:cubicBezTo>
                  <a:pt x="133572" y="193356"/>
                  <a:pt x="138682" y="205568"/>
                  <a:pt x="146336" y="243840"/>
                </a:cubicBezTo>
                <a:cubicBezTo>
                  <a:pt x="151184" y="268080"/>
                  <a:pt x="154106" y="292670"/>
                  <a:pt x="158528" y="316992"/>
                </a:cubicBezTo>
                <a:cubicBezTo>
                  <a:pt x="162235" y="337380"/>
                  <a:pt x="167313" y="357512"/>
                  <a:pt x="170720" y="377952"/>
                </a:cubicBezTo>
                <a:cubicBezTo>
                  <a:pt x="175444" y="406298"/>
                  <a:pt x="178542" y="434893"/>
                  <a:pt x="182912" y="463296"/>
                </a:cubicBezTo>
                <a:cubicBezTo>
                  <a:pt x="186671" y="487729"/>
                  <a:pt x="191040" y="512064"/>
                  <a:pt x="195104" y="536448"/>
                </a:cubicBezTo>
                <a:cubicBezTo>
                  <a:pt x="199168" y="617728"/>
                  <a:pt x="207296" y="698906"/>
                  <a:pt x="207296" y="780288"/>
                </a:cubicBezTo>
                <a:cubicBezTo>
                  <a:pt x="207296" y="1194699"/>
                  <a:pt x="203313" y="996778"/>
                  <a:pt x="182912" y="1231392"/>
                </a:cubicBezTo>
                <a:cubicBezTo>
                  <a:pt x="177971" y="1288219"/>
                  <a:pt x="176396" y="1345322"/>
                  <a:pt x="170720" y="1402080"/>
                </a:cubicBezTo>
                <a:cubicBezTo>
                  <a:pt x="167291" y="1436372"/>
                  <a:pt x="137262" y="1584681"/>
                  <a:pt x="134144" y="1597152"/>
                </a:cubicBezTo>
                <a:cubicBezTo>
                  <a:pt x="130080" y="1613408"/>
                  <a:pt x="112657" y="1631978"/>
                  <a:pt x="121952" y="1645920"/>
                </a:cubicBezTo>
                <a:cubicBezTo>
                  <a:pt x="129081" y="1656613"/>
                  <a:pt x="146336" y="1637792"/>
                  <a:pt x="158528" y="1633728"/>
                </a:cubicBezTo>
                <a:cubicBezTo>
                  <a:pt x="223552" y="1536192"/>
                  <a:pt x="138208" y="1654048"/>
                  <a:pt x="219488" y="1572768"/>
                </a:cubicBezTo>
                <a:cubicBezTo>
                  <a:pt x="229849" y="1562407"/>
                  <a:pt x="229219" y="1536192"/>
                  <a:pt x="243872" y="1536192"/>
                </a:cubicBezTo>
                <a:cubicBezTo>
                  <a:pt x="256723" y="1536192"/>
                  <a:pt x="237427" y="1561273"/>
                  <a:pt x="231680" y="1572768"/>
                </a:cubicBezTo>
                <a:cubicBezTo>
                  <a:pt x="217979" y="1600169"/>
                  <a:pt x="193832" y="1626660"/>
                  <a:pt x="170720" y="1645920"/>
                </a:cubicBezTo>
                <a:cubicBezTo>
                  <a:pt x="159463" y="1655301"/>
                  <a:pt x="146336" y="1662176"/>
                  <a:pt x="134144" y="1670304"/>
                </a:cubicBezTo>
                <a:cubicBezTo>
                  <a:pt x="126016" y="1682496"/>
                  <a:pt x="124128" y="1704006"/>
                  <a:pt x="109760" y="1706880"/>
                </a:cubicBezTo>
                <a:cubicBezTo>
                  <a:pt x="95392" y="1709754"/>
                  <a:pt x="83545" y="1692857"/>
                  <a:pt x="73184" y="1682496"/>
                </a:cubicBezTo>
                <a:cubicBezTo>
                  <a:pt x="38243" y="1647555"/>
                  <a:pt x="56440" y="1649008"/>
                  <a:pt x="36608" y="1609344"/>
                </a:cubicBezTo>
                <a:cubicBezTo>
                  <a:pt x="30055" y="1596238"/>
                  <a:pt x="18777" y="1585874"/>
                  <a:pt x="12224" y="1572768"/>
                </a:cubicBezTo>
                <a:cubicBezTo>
                  <a:pt x="-1253" y="1545814"/>
                  <a:pt x="32" y="1544782"/>
                  <a:pt x="32" y="1524000"/>
                </a:cubicBezTo>
              </a:path>
            </a:pathLst>
          </a:custGeom>
          <a:noFill/>
          <a:ln w="38100" cap="flat" cmpd="sng">
            <a:solidFill>
              <a:srgbClr val="FFFFE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8" name="Google Shape;278;p30"/>
          <p:cNvSpPr/>
          <p:nvPr/>
        </p:nvSpPr>
        <p:spPr>
          <a:xfrm rot="4438300">
            <a:off x="7170975" y="5280718"/>
            <a:ext cx="294394" cy="2024931"/>
          </a:xfrm>
          <a:custGeom>
            <a:avLst/>
            <a:gdLst/>
            <a:ahLst/>
            <a:cxnLst/>
            <a:rect l="l" t="t" r="r" b="b"/>
            <a:pathLst>
              <a:path w="248201" h="1707204" extrusionOk="0">
                <a:moveTo>
                  <a:pt x="85376" y="0"/>
                </a:moveTo>
                <a:cubicBezTo>
                  <a:pt x="89440" y="28448"/>
                  <a:pt x="91106" y="57343"/>
                  <a:pt x="97568" y="85344"/>
                </a:cubicBezTo>
                <a:cubicBezTo>
                  <a:pt x="103348" y="110389"/>
                  <a:pt x="113824" y="134112"/>
                  <a:pt x="121952" y="158496"/>
                </a:cubicBezTo>
                <a:cubicBezTo>
                  <a:pt x="133572" y="193356"/>
                  <a:pt x="138682" y="205568"/>
                  <a:pt x="146336" y="243840"/>
                </a:cubicBezTo>
                <a:cubicBezTo>
                  <a:pt x="151184" y="268080"/>
                  <a:pt x="154106" y="292670"/>
                  <a:pt x="158528" y="316992"/>
                </a:cubicBezTo>
                <a:cubicBezTo>
                  <a:pt x="162235" y="337380"/>
                  <a:pt x="167313" y="357512"/>
                  <a:pt x="170720" y="377952"/>
                </a:cubicBezTo>
                <a:cubicBezTo>
                  <a:pt x="175444" y="406298"/>
                  <a:pt x="178542" y="434893"/>
                  <a:pt x="182912" y="463296"/>
                </a:cubicBezTo>
                <a:cubicBezTo>
                  <a:pt x="186671" y="487729"/>
                  <a:pt x="191040" y="512064"/>
                  <a:pt x="195104" y="536448"/>
                </a:cubicBezTo>
                <a:cubicBezTo>
                  <a:pt x="199168" y="617728"/>
                  <a:pt x="207296" y="698906"/>
                  <a:pt x="207296" y="780288"/>
                </a:cubicBezTo>
                <a:cubicBezTo>
                  <a:pt x="207296" y="1194699"/>
                  <a:pt x="203313" y="996778"/>
                  <a:pt x="182912" y="1231392"/>
                </a:cubicBezTo>
                <a:cubicBezTo>
                  <a:pt x="177971" y="1288219"/>
                  <a:pt x="176396" y="1345322"/>
                  <a:pt x="170720" y="1402080"/>
                </a:cubicBezTo>
                <a:cubicBezTo>
                  <a:pt x="167291" y="1436372"/>
                  <a:pt x="137262" y="1584681"/>
                  <a:pt x="134144" y="1597152"/>
                </a:cubicBezTo>
                <a:cubicBezTo>
                  <a:pt x="130080" y="1613408"/>
                  <a:pt x="112657" y="1631978"/>
                  <a:pt x="121952" y="1645920"/>
                </a:cubicBezTo>
                <a:cubicBezTo>
                  <a:pt x="129081" y="1656613"/>
                  <a:pt x="146336" y="1637792"/>
                  <a:pt x="158528" y="1633728"/>
                </a:cubicBezTo>
                <a:cubicBezTo>
                  <a:pt x="223552" y="1536192"/>
                  <a:pt x="138208" y="1654048"/>
                  <a:pt x="219488" y="1572768"/>
                </a:cubicBezTo>
                <a:cubicBezTo>
                  <a:pt x="229849" y="1562407"/>
                  <a:pt x="229219" y="1536192"/>
                  <a:pt x="243872" y="1536192"/>
                </a:cubicBezTo>
                <a:cubicBezTo>
                  <a:pt x="256723" y="1536192"/>
                  <a:pt x="237427" y="1561273"/>
                  <a:pt x="231680" y="1572768"/>
                </a:cubicBezTo>
                <a:cubicBezTo>
                  <a:pt x="217979" y="1600169"/>
                  <a:pt x="193832" y="1626660"/>
                  <a:pt x="170720" y="1645920"/>
                </a:cubicBezTo>
                <a:cubicBezTo>
                  <a:pt x="159463" y="1655301"/>
                  <a:pt x="146336" y="1662176"/>
                  <a:pt x="134144" y="1670304"/>
                </a:cubicBezTo>
                <a:cubicBezTo>
                  <a:pt x="126016" y="1682496"/>
                  <a:pt x="124128" y="1704006"/>
                  <a:pt x="109760" y="1706880"/>
                </a:cubicBezTo>
                <a:cubicBezTo>
                  <a:pt x="95392" y="1709754"/>
                  <a:pt x="83545" y="1692857"/>
                  <a:pt x="73184" y="1682496"/>
                </a:cubicBezTo>
                <a:cubicBezTo>
                  <a:pt x="38243" y="1647555"/>
                  <a:pt x="56440" y="1649008"/>
                  <a:pt x="36608" y="1609344"/>
                </a:cubicBezTo>
                <a:cubicBezTo>
                  <a:pt x="30055" y="1596238"/>
                  <a:pt x="18777" y="1585874"/>
                  <a:pt x="12224" y="1572768"/>
                </a:cubicBezTo>
                <a:cubicBezTo>
                  <a:pt x="-1253" y="1545814"/>
                  <a:pt x="32" y="1544782"/>
                  <a:pt x="32" y="1524000"/>
                </a:cubicBezTo>
              </a:path>
            </a:pathLst>
          </a:custGeom>
          <a:noFill/>
          <a:ln w="38100" cap="flat" cmpd="sng">
            <a:solidFill>
              <a:srgbClr val="FFFFE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9" name="Google Shape;279;p30"/>
          <p:cNvSpPr/>
          <p:nvPr/>
        </p:nvSpPr>
        <p:spPr>
          <a:xfrm rot="10567779">
            <a:off x="2352883" y="2663580"/>
            <a:ext cx="294169" cy="2023383"/>
          </a:xfrm>
          <a:custGeom>
            <a:avLst/>
            <a:gdLst/>
            <a:ahLst/>
            <a:cxnLst/>
            <a:rect l="l" t="t" r="r" b="b"/>
            <a:pathLst>
              <a:path w="248201" h="1707204" extrusionOk="0">
                <a:moveTo>
                  <a:pt x="85376" y="0"/>
                </a:moveTo>
                <a:cubicBezTo>
                  <a:pt x="89440" y="28448"/>
                  <a:pt x="91106" y="57343"/>
                  <a:pt x="97568" y="85344"/>
                </a:cubicBezTo>
                <a:cubicBezTo>
                  <a:pt x="103348" y="110389"/>
                  <a:pt x="113824" y="134112"/>
                  <a:pt x="121952" y="158496"/>
                </a:cubicBezTo>
                <a:cubicBezTo>
                  <a:pt x="133572" y="193356"/>
                  <a:pt x="138682" y="205568"/>
                  <a:pt x="146336" y="243840"/>
                </a:cubicBezTo>
                <a:cubicBezTo>
                  <a:pt x="151184" y="268080"/>
                  <a:pt x="154106" y="292670"/>
                  <a:pt x="158528" y="316992"/>
                </a:cubicBezTo>
                <a:cubicBezTo>
                  <a:pt x="162235" y="337380"/>
                  <a:pt x="167313" y="357512"/>
                  <a:pt x="170720" y="377952"/>
                </a:cubicBezTo>
                <a:cubicBezTo>
                  <a:pt x="175444" y="406298"/>
                  <a:pt x="178542" y="434893"/>
                  <a:pt x="182912" y="463296"/>
                </a:cubicBezTo>
                <a:cubicBezTo>
                  <a:pt x="186671" y="487729"/>
                  <a:pt x="191040" y="512064"/>
                  <a:pt x="195104" y="536448"/>
                </a:cubicBezTo>
                <a:cubicBezTo>
                  <a:pt x="199168" y="617728"/>
                  <a:pt x="207296" y="698906"/>
                  <a:pt x="207296" y="780288"/>
                </a:cubicBezTo>
                <a:cubicBezTo>
                  <a:pt x="207296" y="1194699"/>
                  <a:pt x="203313" y="996778"/>
                  <a:pt x="182912" y="1231392"/>
                </a:cubicBezTo>
                <a:cubicBezTo>
                  <a:pt x="177971" y="1288219"/>
                  <a:pt x="176396" y="1345322"/>
                  <a:pt x="170720" y="1402080"/>
                </a:cubicBezTo>
                <a:cubicBezTo>
                  <a:pt x="167291" y="1436372"/>
                  <a:pt x="137262" y="1584681"/>
                  <a:pt x="134144" y="1597152"/>
                </a:cubicBezTo>
                <a:cubicBezTo>
                  <a:pt x="130080" y="1613408"/>
                  <a:pt x="112657" y="1631978"/>
                  <a:pt x="121952" y="1645920"/>
                </a:cubicBezTo>
                <a:cubicBezTo>
                  <a:pt x="129081" y="1656613"/>
                  <a:pt x="146336" y="1637792"/>
                  <a:pt x="158528" y="1633728"/>
                </a:cubicBezTo>
                <a:cubicBezTo>
                  <a:pt x="223552" y="1536192"/>
                  <a:pt x="138208" y="1654048"/>
                  <a:pt x="219488" y="1572768"/>
                </a:cubicBezTo>
                <a:cubicBezTo>
                  <a:pt x="229849" y="1562407"/>
                  <a:pt x="229219" y="1536192"/>
                  <a:pt x="243872" y="1536192"/>
                </a:cubicBezTo>
                <a:cubicBezTo>
                  <a:pt x="256723" y="1536192"/>
                  <a:pt x="237427" y="1561273"/>
                  <a:pt x="231680" y="1572768"/>
                </a:cubicBezTo>
                <a:cubicBezTo>
                  <a:pt x="217979" y="1600169"/>
                  <a:pt x="193832" y="1626660"/>
                  <a:pt x="170720" y="1645920"/>
                </a:cubicBezTo>
                <a:cubicBezTo>
                  <a:pt x="159463" y="1655301"/>
                  <a:pt x="146336" y="1662176"/>
                  <a:pt x="134144" y="1670304"/>
                </a:cubicBezTo>
                <a:cubicBezTo>
                  <a:pt x="126016" y="1682496"/>
                  <a:pt x="124128" y="1704006"/>
                  <a:pt x="109760" y="1706880"/>
                </a:cubicBezTo>
                <a:cubicBezTo>
                  <a:pt x="95392" y="1709754"/>
                  <a:pt x="83545" y="1692857"/>
                  <a:pt x="73184" y="1682496"/>
                </a:cubicBezTo>
                <a:cubicBezTo>
                  <a:pt x="38243" y="1647555"/>
                  <a:pt x="56440" y="1649008"/>
                  <a:pt x="36608" y="1609344"/>
                </a:cubicBezTo>
                <a:cubicBezTo>
                  <a:pt x="30055" y="1596238"/>
                  <a:pt x="18777" y="1585874"/>
                  <a:pt x="12224" y="1572768"/>
                </a:cubicBezTo>
                <a:cubicBezTo>
                  <a:pt x="-1253" y="1545814"/>
                  <a:pt x="32" y="1544782"/>
                  <a:pt x="32" y="1524000"/>
                </a:cubicBezTo>
              </a:path>
            </a:pathLst>
          </a:custGeom>
          <a:noFill/>
          <a:ln w="38100" cap="flat" cmpd="sng">
            <a:solidFill>
              <a:srgbClr val="FFFFE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0" name="Google Shape;280;p30"/>
          <p:cNvSpPr/>
          <p:nvPr/>
        </p:nvSpPr>
        <p:spPr>
          <a:xfrm>
            <a:off x="8341481" y="4271136"/>
            <a:ext cx="256500" cy="246600"/>
          </a:xfrm>
          <a:prstGeom prst="ellipse">
            <a:avLst/>
          </a:prstGeom>
          <a:solidFill>
            <a:srgbClr val="6B68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6B6852"/>
              </a:solidFill>
              <a:latin typeface="Arial"/>
              <a:ea typeface="Arial"/>
              <a:cs typeface="Arial"/>
              <a:sym typeface="Arial"/>
            </a:endParaRPr>
          </a:p>
        </p:txBody>
      </p:sp>
      <p:cxnSp>
        <p:nvCxnSpPr>
          <p:cNvPr id="281" name="Google Shape;281;p30"/>
          <p:cNvCxnSpPr>
            <a:stCxn id="280" idx="6"/>
          </p:cNvCxnSpPr>
          <p:nvPr/>
        </p:nvCxnSpPr>
        <p:spPr>
          <a:xfrm>
            <a:off x="8597981" y="4394436"/>
            <a:ext cx="1029900" cy="0"/>
          </a:xfrm>
          <a:prstGeom prst="straightConnector1">
            <a:avLst/>
          </a:prstGeom>
          <a:noFill/>
          <a:ln w="19050" cap="flat" cmpd="sng">
            <a:solidFill>
              <a:srgbClr val="6B6852"/>
            </a:solidFill>
            <a:prstDash val="solid"/>
            <a:miter lim="800000"/>
            <a:headEnd type="none" w="sm" len="sm"/>
            <a:tailEnd type="none" w="sm" len="sm"/>
          </a:ln>
        </p:spPr>
      </p:cxnSp>
      <p:cxnSp>
        <p:nvCxnSpPr>
          <p:cNvPr id="282" name="Google Shape;282;p30"/>
          <p:cNvCxnSpPr/>
          <p:nvPr/>
        </p:nvCxnSpPr>
        <p:spPr>
          <a:xfrm>
            <a:off x="3268559" y="5209872"/>
            <a:ext cx="1011300" cy="0"/>
          </a:xfrm>
          <a:prstGeom prst="straightConnector1">
            <a:avLst/>
          </a:prstGeom>
          <a:noFill/>
          <a:ln w="19050" cap="flat" cmpd="sng">
            <a:solidFill>
              <a:srgbClr val="6B6852"/>
            </a:solidFill>
            <a:prstDash val="solid"/>
            <a:miter lim="800000"/>
            <a:headEnd type="none" w="sm" len="sm"/>
            <a:tailEnd type="none" w="sm" len="sm"/>
          </a:ln>
        </p:spPr>
      </p:cxnSp>
      <p:sp>
        <p:nvSpPr>
          <p:cNvPr id="283" name="Google Shape;283;p30"/>
          <p:cNvSpPr/>
          <p:nvPr/>
        </p:nvSpPr>
        <p:spPr>
          <a:xfrm>
            <a:off x="3863685" y="1355775"/>
            <a:ext cx="635100" cy="610500"/>
          </a:xfrm>
          <a:prstGeom prst="ellipse">
            <a:avLst/>
          </a:prstGeom>
          <a:solidFill>
            <a:srgbClr val="D8F2B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4" name="Google Shape;284;p30"/>
          <p:cNvSpPr/>
          <p:nvPr/>
        </p:nvSpPr>
        <p:spPr>
          <a:xfrm>
            <a:off x="4053019" y="1537827"/>
            <a:ext cx="256500" cy="246600"/>
          </a:xfrm>
          <a:prstGeom prst="ellipse">
            <a:avLst/>
          </a:prstGeom>
          <a:solidFill>
            <a:srgbClr val="6B68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6B6852"/>
              </a:solidFill>
              <a:latin typeface="Arial"/>
              <a:ea typeface="Arial"/>
              <a:cs typeface="Arial"/>
              <a:sym typeface="Arial"/>
            </a:endParaRPr>
          </a:p>
        </p:txBody>
      </p:sp>
      <p:cxnSp>
        <p:nvCxnSpPr>
          <p:cNvPr id="285" name="Google Shape;285;p30"/>
          <p:cNvCxnSpPr>
            <a:endCxn id="284" idx="2"/>
          </p:cNvCxnSpPr>
          <p:nvPr/>
        </p:nvCxnSpPr>
        <p:spPr>
          <a:xfrm rot="10800000" flipH="1">
            <a:off x="2936119" y="1661127"/>
            <a:ext cx="1116900" cy="1200"/>
          </a:xfrm>
          <a:prstGeom prst="straightConnector1">
            <a:avLst/>
          </a:prstGeom>
          <a:noFill/>
          <a:ln w="19050" cap="flat" cmpd="sng">
            <a:solidFill>
              <a:srgbClr val="6B6852"/>
            </a:solidFill>
            <a:prstDash val="solid"/>
            <a:miter lim="800000"/>
            <a:headEnd type="none" w="sm" len="sm"/>
            <a:tailEnd type="none" w="sm" len="sm"/>
          </a:ln>
        </p:spPr>
      </p:cxnSp>
      <p:sp>
        <p:nvSpPr>
          <p:cNvPr id="286" name="Google Shape;286;p30"/>
          <p:cNvSpPr txBox="1"/>
          <p:nvPr/>
        </p:nvSpPr>
        <p:spPr>
          <a:xfrm>
            <a:off x="4974876" y="2652251"/>
            <a:ext cx="1759200" cy="981900"/>
          </a:xfrm>
          <a:prstGeom prst="rect">
            <a:avLst/>
          </a:prstGeom>
          <a:noFill/>
          <a:ln>
            <a:noFill/>
          </a:ln>
        </p:spPr>
        <p:txBody>
          <a:bodyPr spcFirstLastPara="1" wrap="square" lIns="91425" tIns="45700" rIns="91425" bIns="45700" anchor="t" anchorCtr="0">
            <a:spAutoFit/>
          </a:bodyPr>
          <a:lstStyle/>
          <a:p>
            <a:pPr marL="0" marR="0" lvl="0" indent="0" algn="ctr" rtl="0">
              <a:lnSpc>
                <a:spcPct val="85000"/>
              </a:lnSpc>
              <a:spcBef>
                <a:spcPts val="0"/>
              </a:spcBef>
              <a:spcAft>
                <a:spcPts val="0"/>
              </a:spcAft>
              <a:buClr>
                <a:srgbClr val="000000"/>
              </a:buClr>
              <a:buSzPts val="1600"/>
              <a:buFont typeface="Arial"/>
              <a:buNone/>
            </a:pPr>
            <a:r>
              <a:rPr lang="es-CO" sz="1700" b="1" i="0" u="none" strike="noStrike" cap="none">
                <a:solidFill>
                  <a:srgbClr val="6B6852"/>
                </a:solidFill>
                <a:latin typeface="Poppins"/>
                <a:ea typeface="Poppins"/>
                <a:cs typeface="Poppins"/>
                <a:sym typeface="Poppins"/>
              </a:rPr>
              <a:t>New</a:t>
            </a:r>
            <a:endParaRPr sz="1500" b="1" i="0" u="none" strike="noStrike" cap="none">
              <a:solidFill>
                <a:srgbClr val="000000"/>
              </a:solidFill>
              <a:latin typeface="Poppins"/>
              <a:ea typeface="Poppins"/>
              <a:cs typeface="Poppins"/>
              <a:sym typeface="Poppins"/>
            </a:endParaRPr>
          </a:p>
          <a:p>
            <a:pPr marL="0" marR="0" lvl="0" indent="0" algn="ctr" rtl="0">
              <a:lnSpc>
                <a:spcPct val="85000"/>
              </a:lnSpc>
              <a:spcBef>
                <a:spcPts val="0"/>
              </a:spcBef>
              <a:spcAft>
                <a:spcPts val="0"/>
              </a:spcAft>
              <a:buClr>
                <a:srgbClr val="000000"/>
              </a:buClr>
              <a:buSzPts val="1600"/>
              <a:buFont typeface="Arial"/>
              <a:buNone/>
            </a:pPr>
            <a:r>
              <a:rPr lang="es-CO" sz="1700" b="1" i="0" u="none" strike="noStrike" cap="none">
                <a:solidFill>
                  <a:srgbClr val="6B6852"/>
                </a:solidFill>
                <a:latin typeface="Poppins"/>
                <a:ea typeface="Poppins"/>
                <a:cs typeface="Poppins"/>
                <a:sym typeface="Poppins"/>
              </a:rPr>
              <a:t>Narratives</a:t>
            </a:r>
            <a:endParaRPr sz="1500" b="1" i="0" u="none" strike="noStrike" cap="none">
              <a:solidFill>
                <a:srgbClr val="000000"/>
              </a:solidFill>
              <a:latin typeface="Poppins"/>
              <a:ea typeface="Poppins"/>
              <a:cs typeface="Poppins"/>
              <a:sym typeface="Poppins"/>
            </a:endParaRPr>
          </a:p>
          <a:p>
            <a:pPr marL="0" marR="0" lvl="0" indent="0" algn="ctr" rtl="0">
              <a:lnSpc>
                <a:spcPct val="85000"/>
              </a:lnSpc>
              <a:spcBef>
                <a:spcPts val="0"/>
              </a:spcBef>
              <a:spcAft>
                <a:spcPts val="0"/>
              </a:spcAft>
              <a:buClr>
                <a:srgbClr val="000000"/>
              </a:buClr>
              <a:buSzPts val="1600"/>
              <a:buFont typeface="Arial"/>
              <a:buNone/>
            </a:pPr>
            <a:r>
              <a:rPr lang="es-CO" sz="1700" b="1" i="0" u="none" strike="noStrike" cap="none">
                <a:solidFill>
                  <a:srgbClr val="6B6852"/>
                </a:solidFill>
                <a:latin typeface="Poppins"/>
                <a:ea typeface="Poppins"/>
                <a:cs typeface="Poppins"/>
                <a:sym typeface="Poppins"/>
              </a:rPr>
              <a:t>Generating</a:t>
            </a:r>
            <a:endParaRPr sz="1700" b="1" i="0" u="none" strike="noStrike" cap="none">
              <a:solidFill>
                <a:srgbClr val="6B6852"/>
              </a:solidFill>
              <a:latin typeface="Poppins"/>
              <a:ea typeface="Poppins"/>
              <a:cs typeface="Poppins"/>
              <a:sym typeface="Poppins"/>
            </a:endParaRPr>
          </a:p>
          <a:p>
            <a:pPr marL="0" marR="0" lvl="0" indent="0" algn="ctr" rtl="0">
              <a:lnSpc>
                <a:spcPct val="85000"/>
              </a:lnSpc>
              <a:spcBef>
                <a:spcPts val="0"/>
              </a:spcBef>
              <a:spcAft>
                <a:spcPts val="0"/>
              </a:spcAft>
              <a:buClr>
                <a:srgbClr val="000000"/>
              </a:buClr>
              <a:buSzPts val="1600"/>
              <a:buFont typeface="Arial"/>
              <a:buNone/>
            </a:pPr>
            <a:r>
              <a:rPr lang="es-CO" sz="1700" b="1" i="0" u="none" strike="noStrike" cap="none">
                <a:solidFill>
                  <a:srgbClr val="6B6852"/>
                </a:solidFill>
                <a:latin typeface="Poppins"/>
                <a:ea typeface="Poppins"/>
                <a:cs typeface="Poppins"/>
                <a:sym typeface="Poppins"/>
              </a:rPr>
              <a:t>Active Hope</a:t>
            </a:r>
            <a:endParaRPr sz="1700" b="1" i="0" u="none" strike="noStrike" cap="none">
              <a:solidFill>
                <a:srgbClr val="6B6852"/>
              </a:solidFill>
              <a:latin typeface="Poppins"/>
              <a:ea typeface="Poppins"/>
              <a:cs typeface="Poppins"/>
              <a:sym typeface="Poppins"/>
            </a:endParaRPr>
          </a:p>
        </p:txBody>
      </p:sp>
      <p:sp>
        <p:nvSpPr>
          <p:cNvPr id="287" name="Google Shape;287;p30"/>
          <p:cNvSpPr/>
          <p:nvPr/>
        </p:nvSpPr>
        <p:spPr>
          <a:xfrm>
            <a:off x="4723268" y="1563724"/>
            <a:ext cx="2175399" cy="2266385"/>
          </a:xfrm>
          <a:custGeom>
            <a:avLst/>
            <a:gdLst/>
            <a:ahLst/>
            <a:cxnLst/>
            <a:rect l="l" t="t" r="r" b="b"/>
            <a:pathLst>
              <a:path w="1835780" h="1912561" extrusionOk="0">
                <a:moveTo>
                  <a:pt x="0" y="20940"/>
                </a:moveTo>
                <a:lnTo>
                  <a:pt x="139603" y="13960"/>
                </a:lnTo>
                <a:cubicBezTo>
                  <a:pt x="231813" y="8372"/>
                  <a:pt x="202988" y="16098"/>
                  <a:pt x="251286" y="0"/>
                </a:cubicBezTo>
                <a:cubicBezTo>
                  <a:pt x="295494" y="2327"/>
                  <a:pt x="339781" y="3450"/>
                  <a:pt x="383909" y="6980"/>
                </a:cubicBezTo>
                <a:cubicBezTo>
                  <a:pt x="398017" y="8109"/>
                  <a:pt x="411974" y="10890"/>
                  <a:pt x="425790" y="13960"/>
                </a:cubicBezTo>
                <a:cubicBezTo>
                  <a:pt x="458095" y="21139"/>
                  <a:pt x="436640" y="22852"/>
                  <a:pt x="474651" y="27920"/>
                </a:cubicBezTo>
                <a:cubicBezTo>
                  <a:pt x="500125" y="31316"/>
                  <a:pt x="525838" y="32573"/>
                  <a:pt x="551432" y="34900"/>
                </a:cubicBezTo>
                <a:cubicBezTo>
                  <a:pt x="565392" y="39554"/>
                  <a:pt x="579037" y="45292"/>
                  <a:pt x="593313" y="48861"/>
                </a:cubicBezTo>
                <a:cubicBezTo>
                  <a:pt x="602620" y="51188"/>
                  <a:pt x="612133" y="52807"/>
                  <a:pt x="621234" y="55841"/>
                </a:cubicBezTo>
                <a:cubicBezTo>
                  <a:pt x="633121" y="59803"/>
                  <a:pt x="644248" y="65839"/>
                  <a:pt x="656135" y="69801"/>
                </a:cubicBezTo>
                <a:cubicBezTo>
                  <a:pt x="665236" y="72835"/>
                  <a:pt x="675073" y="73413"/>
                  <a:pt x="684055" y="76781"/>
                </a:cubicBezTo>
                <a:cubicBezTo>
                  <a:pt x="693798" y="80435"/>
                  <a:pt x="702105" y="87450"/>
                  <a:pt x="711976" y="90741"/>
                </a:cubicBezTo>
                <a:cubicBezTo>
                  <a:pt x="730178" y="96808"/>
                  <a:pt x="749615" y="98635"/>
                  <a:pt x="767817" y="104702"/>
                </a:cubicBezTo>
                <a:lnTo>
                  <a:pt x="809698" y="118662"/>
                </a:lnTo>
                <a:lnTo>
                  <a:pt x="830638" y="125642"/>
                </a:lnTo>
                <a:cubicBezTo>
                  <a:pt x="881648" y="159649"/>
                  <a:pt x="817520" y="118147"/>
                  <a:pt x="879499" y="153563"/>
                </a:cubicBezTo>
                <a:cubicBezTo>
                  <a:pt x="886783" y="157725"/>
                  <a:pt x="892729" y="164218"/>
                  <a:pt x="900440" y="167523"/>
                </a:cubicBezTo>
                <a:cubicBezTo>
                  <a:pt x="909258" y="171302"/>
                  <a:pt x="919054" y="172176"/>
                  <a:pt x="928361" y="174503"/>
                </a:cubicBezTo>
                <a:cubicBezTo>
                  <a:pt x="935341" y="179157"/>
                  <a:pt x="941798" y="184712"/>
                  <a:pt x="949301" y="188464"/>
                </a:cubicBezTo>
                <a:cubicBezTo>
                  <a:pt x="955882" y="191755"/>
                  <a:pt x="963809" y="191871"/>
                  <a:pt x="970241" y="195444"/>
                </a:cubicBezTo>
                <a:cubicBezTo>
                  <a:pt x="984908" y="203592"/>
                  <a:pt x="997115" y="215860"/>
                  <a:pt x="1012122" y="223364"/>
                </a:cubicBezTo>
                <a:cubicBezTo>
                  <a:pt x="1021429" y="228018"/>
                  <a:pt x="1031008" y="232162"/>
                  <a:pt x="1040043" y="237325"/>
                </a:cubicBezTo>
                <a:cubicBezTo>
                  <a:pt x="1047327" y="241487"/>
                  <a:pt x="1053699" y="247123"/>
                  <a:pt x="1060983" y="251285"/>
                </a:cubicBezTo>
                <a:cubicBezTo>
                  <a:pt x="1070018" y="256447"/>
                  <a:pt x="1079981" y="259891"/>
                  <a:pt x="1088904" y="265245"/>
                </a:cubicBezTo>
                <a:cubicBezTo>
                  <a:pt x="1173136" y="315784"/>
                  <a:pt x="1094882" y="275215"/>
                  <a:pt x="1158706" y="307126"/>
                </a:cubicBezTo>
                <a:cubicBezTo>
                  <a:pt x="1178339" y="326761"/>
                  <a:pt x="1182972" y="333220"/>
                  <a:pt x="1214547" y="349007"/>
                </a:cubicBezTo>
                <a:cubicBezTo>
                  <a:pt x="1223854" y="353660"/>
                  <a:pt x="1233809" y="357195"/>
                  <a:pt x="1242467" y="362967"/>
                </a:cubicBezTo>
                <a:cubicBezTo>
                  <a:pt x="1247943" y="366618"/>
                  <a:pt x="1251163" y="372979"/>
                  <a:pt x="1256428" y="376928"/>
                </a:cubicBezTo>
                <a:cubicBezTo>
                  <a:pt x="1269851" y="386995"/>
                  <a:pt x="1286446" y="392984"/>
                  <a:pt x="1298309" y="404848"/>
                </a:cubicBezTo>
                <a:cubicBezTo>
                  <a:pt x="1302962" y="409502"/>
                  <a:pt x="1306626" y="415423"/>
                  <a:pt x="1312269" y="418809"/>
                </a:cubicBezTo>
                <a:cubicBezTo>
                  <a:pt x="1318578" y="422595"/>
                  <a:pt x="1326229" y="423462"/>
                  <a:pt x="1333209" y="425789"/>
                </a:cubicBezTo>
                <a:cubicBezTo>
                  <a:pt x="1380748" y="473324"/>
                  <a:pt x="1306454" y="400861"/>
                  <a:pt x="1368110" y="453709"/>
                </a:cubicBezTo>
                <a:cubicBezTo>
                  <a:pt x="1378103" y="462275"/>
                  <a:pt x="1386724" y="472323"/>
                  <a:pt x="1396031" y="481630"/>
                </a:cubicBezTo>
                <a:cubicBezTo>
                  <a:pt x="1401963" y="487562"/>
                  <a:pt x="1410420" y="490349"/>
                  <a:pt x="1416971" y="495590"/>
                </a:cubicBezTo>
                <a:cubicBezTo>
                  <a:pt x="1422110" y="499701"/>
                  <a:pt x="1425876" y="505338"/>
                  <a:pt x="1430932" y="509551"/>
                </a:cubicBezTo>
                <a:cubicBezTo>
                  <a:pt x="1439869" y="516998"/>
                  <a:pt x="1450019" y="522920"/>
                  <a:pt x="1458852" y="530491"/>
                </a:cubicBezTo>
                <a:cubicBezTo>
                  <a:pt x="1505879" y="570800"/>
                  <a:pt x="1454453" y="534538"/>
                  <a:pt x="1500733" y="565392"/>
                </a:cubicBezTo>
                <a:cubicBezTo>
                  <a:pt x="1535392" y="617381"/>
                  <a:pt x="1490847" y="553529"/>
                  <a:pt x="1535634" y="607273"/>
                </a:cubicBezTo>
                <a:cubicBezTo>
                  <a:pt x="1564718" y="642174"/>
                  <a:pt x="1532143" y="616579"/>
                  <a:pt x="1570535" y="642174"/>
                </a:cubicBezTo>
                <a:cubicBezTo>
                  <a:pt x="1579842" y="656134"/>
                  <a:pt x="1586591" y="672190"/>
                  <a:pt x="1598455" y="684054"/>
                </a:cubicBezTo>
                <a:cubicBezTo>
                  <a:pt x="1605435" y="691034"/>
                  <a:pt x="1613335" y="697203"/>
                  <a:pt x="1619396" y="704995"/>
                </a:cubicBezTo>
                <a:cubicBezTo>
                  <a:pt x="1629697" y="718239"/>
                  <a:pt x="1638009" y="732916"/>
                  <a:pt x="1647316" y="746876"/>
                </a:cubicBezTo>
                <a:cubicBezTo>
                  <a:pt x="1651969" y="753856"/>
                  <a:pt x="1655345" y="761884"/>
                  <a:pt x="1661277" y="767816"/>
                </a:cubicBezTo>
                <a:cubicBezTo>
                  <a:pt x="1675642" y="782182"/>
                  <a:pt x="1678631" y="783346"/>
                  <a:pt x="1689197" y="802717"/>
                </a:cubicBezTo>
                <a:cubicBezTo>
                  <a:pt x="1699162" y="820987"/>
                  <a:pt x="1705575" y="841242"/>
                  <a:pt x="1717118" y="858558"/>
                </a:cubicBezTo>
                <a:cubicBezTo>
                  <a:pt x="1721771" y="865538"/>
                  <a:pt x="1727326" y="871995"/>
                  <a:pt x="1731078" y="879499"/>
                </a:cubicBezTo>
                <a:cubicBezTo>
                  <a:pt x="1734368" y="886080"/>
                  <a:pt x="1735160" y="893676"/>
                  <a:pt x="1738058" y="900439"/>
                </a:cubicBezTo>
                <a:cubicBezTo>
                  <a:pt x="1748685" y="925235"/>
                  <a:pt x="1751960" y="928271"/>
                  <a:pt x="1765979" y="949300"/>
                </a:cubicBezTo>
                <a:cubicBezTo>
                  <a:pt x="1789440" y="1019687"/>
                  <a:pt x="1753642" y="910502"/>
                  <a:pt x="1779939" y="998161"/>
                </a:cubicBezTo>
                <a:cubicBezTo>
                  <a:pt x="1784167" y="1012256"/>
                  <a:pt x="1790330" y="1025766"/>
                  <a:pt x="1793899" y="1040042"/>
                </a:cubicBezTo>
                <a:cubicBezTo>
                  <a:pt x="1796226" y="1049349"/>
                  <a:pt x="1798123" y="1058774"/>
                  <a:pt x="1800880" y="1067963"/>
                </a:cubicBezTo>
                <a:cubicBezTo>
                  <a:pt x="1805109" y="1082058"/>
                  <a:pt x="1812421" y="1095329"/>
                  <a:pt x="1814840" y="1109844"/>
                </a:cubicBezTo>
                <a:cubicBezTo>
                  <a:pt x="1819374" y="1137048"/>
                  <a:pt x="1825806" y="1173641"/>
                  <a:pt x="1828800" y="1200586"/>
                </a:cubicBezTo>
                <a:cubicBezTo>
                  <a:pt x="1831638" y="1226128"/>
                  <a:pt x="1833453" y="1251773"/>
                  <a:pt x="1835780" y="1277367"/>
                </a:cubicBezTo>
                <a:cubicBezTo>
                  <a:pt x="1833453" y="1342515"/>
                  <a:pt x="1832628" y="1407735"/>
                  <a:pt x="1828800" y="1472812"/>
                </a:cubicBezTo>
                <a:cubicBezTo>
                  <a:pt x="1827969" y="1486940"/>
                  <a:pt x="1824352" y="1500768"/>
                  <a:pt x="1821820" y="1514693"/>
                </a:cubicBezTo>
                <a:cubicBezTo>
                  <a:pt x="1813928" y="1558099"/>
                  <a:pt x="1816143" y="1545686"/>
                  <a:pt x="1800880" y="1591474"/>
                </a:cubicBezTo>
                <a:lnTo>
                  <a:pt x="1786919" y="1633355"/>
                </a:lnTo>
                <a:cubicBezTo>
                  <a:pt x="1784592" y="1640335"/>
                  <a:pt x="1784020" y="1648174"/>
                  <a:pt x="1779939" y="1654296"/>
                </a:cubicBezTo>
                <a:lnTo>
                  <a:pt x="1765979" y="1675236"/>
                </a:lnTo>
                <a:cubicBezTo>
                  <a:pt x="1749366" y="1725076"/>
                  <a:pt x="1760182" y="1704873"/>
                  <a:pt x="1738058" y="1738058"/>
                </a:cubicBezTo>
                <a:cubicBezTo>
                  <a:pt x="1725772" y="1774915"/>
                  <a:pt x="1735159" y="1752876"/>
                  <a:pt x="1703157" y="1800879"/>
                </a:cubicBezTo>
                <a:cubicBezTo>
                  <a:pt x="1692793" y="1816424"/>
                  <a:pt x="1689444" y="1824415"/>
                  <a:pt x="1675237" y="1835780"/>
                </a:cubicBezTo>
                <a:cubicBezTo>
                  <a:pt x="1668686" y="1841021"/>
                  <a:pt x="1661276" y="1845087"/>
                  <a:pt x="1654296" y="1849740"/>
                </a:cubicBezTo>
                <a:cubicBezTo>
                  <a:pt x="1647957" y="1859249"/>
                  <a:pt x="1637425" y="1878011"/>
                  <a:pt x="1626376" y="1884641"/>
                </a:cubicBezTo>
                <a:cubicBezTo>
                  <a:pt x="1620067" y="1888427"/>
                  <a:pt x="1612415" y="1889294"/>
                  <a:pt x="1605435" y="1891621"/>
                </a:cubicBezTo>
                <a:cubicBezTo>
                  <a:pt x="1598455" y="1896274"/>
                  <a:pt x="1586530" y="1913719"/>
                  <a:pt x="1584495" y="1905581"/>
                </a:cubicBezTo>
                <a:cubicBezTo>
                  <a:pt x="1580926" y="1891305"/>
                  <a:pt x="1593802" y="1877660"/>
                  <a:pt x="1598455" y="1863700"/>
                </a:cubicBezTo>
                <a:cubicBezTo>
                  <a:pt x="1621913" y="1793326"/>
                  <a:pt x="1586121" y="1902488"/>
                  <a:pt x="1612416" y="1814839"/>
                </a:cubicBezTo>
                <a:cubicBezTo>
                  <a:pt x="1616645" y="1800744"/>
                  <a:pt x="1621723" y="1786918"/>
                  <a:pt x="1626376" y="1772958"/>
                </a:cubicBezTo>
                <a:lnTo>
                  <a:pt x="1619396" y="1793899"/>
                </a:lnTo>
                <a:cubicBezTo>
                  <a:pt x="1619395" y="1793903"/>
                  <a:pt x="1605437" y="1835777"/>
                  <a:pt x="1605435" y="1835780"/>
                </a:cubicBezTo>
                <a:lnTo>
                  <a:pt x="1591475" y="1856720"/>
                </a:lnTo>
                <a:cubicBezTo>
                  <a:pt x="1586822" y="1870680"/>
                  <a:pt x="1563555" y="1893948"/>
                  <a:pt x="1577515" y="1898601"/>
                </a:cubicBezTo>
                <a:lnTo>
                  <a:pt x="1619396" y="1912561"/>
                </a:lnTo>
                <a:cubicBezTo>
                  <a:pt x="1642663" y="1910234"/>
                  <a:pt x="1666049" y="1908888"/>
                  <a:pt x="1689197" y="1905581"/>
                </a:cubicBezTo>
                <a:cubicBezTo>
                  <a:pt x="1698694" y="1904224"/>
                  <a:pt x="1707894" y="1901236"/>
                  <a:pt x="1717118" y="1898601"/>
                </a:cubicBezTo>
                <a:cubicBezTo>
                  <a:pt x="1744124" y="1890885"/>
                  <a:pt x="1729480" y="1891621"/>
                  <a:pt x="1745038" y="1891621"/>
                </a:cubicBezTo>
              </a:path>
            </a:pathLst>
          </a:custGeom>
          <a:noFill/>
          <a:ln w="38100" cap="flat" cmpd="sng">
            <a:solidFill>
              <a:srgbClr val="D8F2B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88" name="Google Shape;288;p30"/>
          <p:cNvPicPr preferRelativeResize="0"/>
          <p:nvPr/>
        </p:nvPicPr>
        <p:blipFill rotWithShape="1">
          <a:blip r:embed="rId4">
            <a:alphaModFix/>
          </a:blip>
          <a:srcRect/>
          <a:stretch/>
        </p:blipFill>
        <p:spPr>
          <a:xfrm>
            <a:off x="11184600" y="178750"/>
            <a:ext cx="842550" cy="7878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DDBE6"/>
        </a:solidFill>
        <a:effectLst/>
      </p:bgPr>
    </p:bg>
    <p:spTree>
      <p:nvGrpSpPr>
        <p:cNvPr id="1" name="Shape 293"/>
        <p:cNvGrpSpPr/>
        <p:nvPr/>
      </p:nvGrpSpPr>
      <p:grpSpPr>
        <a:xfrm>
          <a:off x="0" y="0"/>
          <a:ext cx="0" cy="0"/>
          <a:chOff x="0" y="0"/>
          <a:chExt cx="0" cy="0"/>
        </a:xfrm>
      </p:grpSpPr>
      <p:pic>
        <p:nvPicPr>
          <p:cNvPr id="294" name="Google Shape;294;p36"/>
          <p:cNvPicPr preferRelativeResize="0"/>
          <p:nvPr/>
        </p:nvPicPr>
        <p:blipFill rotWithShape="1">
          <a:blip r:embed="rId3">
            <a:alphaModFix/>
          </a:blip>
          <a:srcRect/>
          <a:stretch/>
        </p:blipFill>
        <p:spPr>
          <a:xfrm>
            <a:off x="0" y="0"/>
            <a:ext cx="12202613" cy="6852041"/>
          </a:xfrm>
          <a:prstGeom prst="rect">
            <a:avLst/>
          </a:prstGeom>
          <a:noFill/>
          <a:ln>
            <a:noFill/>
          </a:ln>
        </p:spPr>
      </p:pic>
      <p:sp>
        <p:nvSpPr>
          <p:cNvPr id="295" name="Google Shape;295;p36"/>
          <p:cNvSpPr txBox="1"/>
          <p:nvPr/>
        </p:nvSpPr>
        <p:spPr>
          <a:xfrm>
            <a:off x="2293731" y="2068325"/>
            <a:ext cx="3966000" cy="1508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O" sz="2800" dirty="0">
                <a:solidFill>
                  <a:srgbClr val="FFFFE6"/>
                </a:solidFill>
                <a:latin typeface="Poppins SemiBold"/>
                <a:ea typeface="Poppins SemiBold"/>
                <a:cs typeface="Poppins SemiBold"/>
                <a:sym typeface="Poppins SemiBold"/>
              </a:rPr>
              <a:t>1. </a:t>
            </a:r>
            <a:r>
              <a:rPr lang="es-CO" sz="1300" dirty="0" err="1">
                <a:solidFill>
                  <a:srgbClr val="FFFFE6"/>
                </a:solidFill>
                <a:latin typeface="Poppins SemiBold"/>
                <a:ea typeface="Poppins SemiBold"/>
                <a:cs typeface="Poppins SemiBold"/>
                <a:sym typeface="Poppins SemiBold"/>
              </a:rPr>
              <a:t>T</a:t>
            </a:r>
            <a:r>
              <a:rPr lang="es-CO" sz="1600" i="0" u="none" strike="noStrike" cap="none" dirty="0" err="1">
                <a:solidFill>
                  <a:srgbClr val="FFFFE6"/>
                </a:solidFill>
                <a:latin typeface="Poppins SemiBold"/>
                <a:ea typeface="Poppins SemiBold"/>
                <a:cs typeface="Poppins SemiBold"/>
                <a:sym typeface="Poppins SemiBold"/>
              </a:rPr>
              <a:t>elling</a:t>
            </a:r>
            <a:r>
              <a:rPr lang="es-CO" sz="1600" i="0" u="none" strike="noStrike" cap="none" dirty="0">
                <a:solidFill>
                  <a:srgbClr val="FFFFE6"/>
                </a:solidFill>
                <a:latin typeface="Poppins SemiBold"/>
                <a:ea typeface="Poppins SemiBold"/>
                <a:cs typeface="Poppins SemiBold"/>
                <a:sym typeface="Poppins SemiBold"/>
              </a:rPr>
              <a:t> </a:t>
            </a:r>
            <a:r>
              <a:rPr lang="es-CO" sz="1600" i="0" u="none" strike="noStrike" cap="none" dirty="0" err="1">
                <a:solidFill>
                  <a:srgbClr val="FFFFE6"/>
                </a:solidFill>
                <a:latin typeface="Poppins SemiBold"/>
                <a:ea typeface="Poppins SemiBold"/>
                <a:cs typeface="Poppins SemiBold"/>
                <a:sym typeface="Poppins SemiBold"/>
              </a:rPr>
              <a:t>stories</a:t>
            </a:r>
            <a:r>
              <a:rPr lang="es-CO" sz="1600" i="0" u="none" strike="noStrike" cap="none" dirty="0">
                <a:solidFill>
                  <a:srgbClr val="FFFFE6"/>
                </a:solidFill>
                <a:latin typeface="Poppins SemiBold"/>
                <a:ea typeface="Poppins SemiBold"/>
                <a:cs typeface="Poppins SemiBold"/>
                <a:sym typeface="Poppins SemiBold"/>
              </a:rPr>
              <a:t> </a:t>
            </a:r>
            <a:r>
              <a:rPr lang="es-CO" sz="1600" i="0" u="none" strike="noStrike" cap="none" dirty="0" err="1">
                <a:solidFill>
                  <a:srgbClr val="FFFFE6"/>
                </a:solidFill>
                <a:latin typeface="Poppins SemiBold"/>
                <a:ea typeface="Poppins SemiBold"/>
                <a:cs typeface="Poppins SemiBold"/>
                <a:sym typeface="Poppins SemiBold"/>
              </a:rPr>
              <a:t>with</a:t>
            </a:r>
            <a:r>
              <a:rPr lang="es-CO" sz="1600" i="0" u="none" strike="noStrike" cap="none" dirty="0">
                <a:solidFill>
                  <a:srgbClr val="FFFFE6"/>
                </a:solidFill>
                <a:latin typeface="Poppins SemiBold"/>
                <a:ea typeface="Poppins SemiBold"/>
                <a:cs typeface="Poppins SemiBold"/>
                <a:sym typeface="Poppins SemiBold"/>
              </a:rPr>
              <a:t> new </a:t>
            </a:r>
            <a:r>
              <a:rPr lang="es-CO" sz="1600" i="0" u="none" strike="noStrike" cap="none" dirty="0" err="1">
                <a:solidFill>
                  <a:srgbClr val="FFFFE6"/>
                </a:solidFill>
                <a:latin typeface="Poppins SemiBold"/>
                <a:ea typeface="Poppins SemiBold"/>
                <a:cs typeface="Poppins SemiBold"/>
                <a:sym typeface="Poppins SemiBold"/>
              </a:rPr>
              <a:t>eyes</a:t>
            </a:r>
            <a:r>
              <a:rPr lang="es-CO" sz="1600" i="0" u="none" strike="noStrike" cap="none" dirty="0">
                <a:solidFill>
                  <a:srgbClr val="FFFFE6"/>
                </a:solidFill>
                <a:latin typeface="Poppins SemiBold"/>
                <a:ea typeface="Poppins SemiBold"/>
                <a:cs typeface="Poppins SemiBold"/>
                <a:sym typeface="Poppins SemiBold"/>
              </a:rPr>
              <a:t> </a:t>
            </a:r>
            <a:r>
              <a:rPr lang="es-CO" sz="1600" i="0" u="none" strike="noStrike" cap="none" dirty="0" err="1">
                <a:solidFill>
                  <a:srgbClr val="6B6852"/>
                </a:solidFill>
                <a:latin typeface="Poppins SemiBold"/>
                <a:ea typeface="Poppins SemiBold"/>
                <a:cs typeface="Poppins SemiBold"/>
                <a:sym typeface="Poppins SemiBold"/>
              </a:rPr>
              <a:t>that</a:t>
            </a:r>
            <a:r>
              <a:rPr lang="es-CO" sz="1600" i="0" u="none" strike="noStrike" cap="none" dirty="0">
                <a:solidFill>
                  <a:srgbClr val="6B6852"/>
                </a:solidFill>
                <a:latin typeface="Poppins SemiBold"/>
                <a:ea typeface="Poppins SemiBold"/>
                <a:cs typeface="Poppins SemiBold"/>
                <a:sym typeface="Poppins SemiBold"/>
              </a:rPr>
              <a:t> </a:t>
            </a:r>
            <a:r>
              <a:rPr lang="es-CO" sz="1600" dirty="0" err="1">
                <a:solidFill>
                  <a:srgbClr val="6B6852"/>
                </a:solidFill>
                <a:latin typeface="Poppins SemiBold"/>
                <a:ea typeface="Poppins SemiBold"/>
                <a:cs typeface="Poppins SemiBold"/>
                <a:sym typeface="Poppins SemiBold"/>
              </a:rPr>
              <a:t>highlight</a:t>
            </a:r>
            <a:r>
              <a:rPr lang="es-CO" sz="1600" i="0" u="none" strike="noStrike" cap="none" dirty="0">
                <a:solidFill>
                  <a:srgbClr val="6B6852"/>
                </a:solidFill>
                <a:latin typeface="Poppins SemiBold"/>
                <a:ea typeface="Poppins SemiBold"/>
                <a:cs typeface="Poppins SemiBold"/>
                <a:sym typeface="Poppins SemiBold"/>
              </a:rPr>
              <a:t> </a:t>
            </a:r>
            <a:r>
              <a:rPr lang="es-CO" sz="1600" i="0" u="none" strike="noStrike" cap="none" dirty="0" err="1">
                <a:solidFill>
                  <a:srgbClr val="6B6852"/>
                </a:solidFill>
                <a:latin typeface="Poppins SemiBold"/>
                <a:ea typeface="Poppins SemiBold"/>
                <a:cs typeface="Poppins SemiBold"/>
                <a:sym typeface="Poppins SemiBold"/>
              </a:rPr>
              <a:t>the</a:t>
            </a:r>
            <a:r>
              <a:rPr lang="es-CO" sz="1600" i="0" u="none" strike="noStrike" cap="none" dirty="0">
                <a:solidFill>
                  <a:srgbClr val="6B6852"/>
                </a:solidFill>
                <a:latin typeface="Poppins SemiBold"/>
                <a:ea typeface="Poppins SemiBold"/>
                <a:cs typeface="Poppins SemiBold"/>
                <a:sym typeface="Poppins SemiBold"/>
              </a:rPr>
              <a:t> </a:t>
            </a:r>
            <a:r>
              <a:rPr lang="es-CO" sz="1600" i="0" u="none" strike="noStrike" cap="none" dirty="0" err="1">
                <a:solidFill>
                  <a:srgbClr val="6B6852"/>
                </a:solidFill>
                <a:latin typeface="Poppins SemiBold"/>
                <a:ea typeface="Poppins SemiBold"/>
                <a:cs typeface="Poppins SemiBold"/>
                <a:sym typeface="Poppins SemiBold"/>
              </a:rPr>
              <a:t>beauty</a:t>
            </a:r>
            <a:r>
              <a:rPr lang="es-CO" sz="1600" i="0" u="none" strike="noStrike" cap="none" dirty="0">
                <a:solidFill>
                  <a:srgbClr val="6B6852"/>
                </a:solidFill>
                <a:latin typeface="Poppins SemiBold"/>
                <a:ea typeface="Poppins SemiBold"/>
                <a:cs typeface="Poppins SemiBold"/>
                <a:sym typeface="Poppins SemiBold"/>
              </a:rPr>
              <a:t> and </a:t>
            </a:r>
            <a:r>
              <a:rPr lang="es-CO" sz="1600" i="0" u="none" strike="noStrike" cap="none" dirty="0" err="1">
                <a:solidFill>
                  <a:srgbClr val="6B6852"/>
                </a:solidFill>
                <a:latin typeface="Poppins SemiBold"/>
                <a:ea typeface="Poppins SemiBold"/>
                <a:cs typeface="Poppins SemiBold"/>
                <a:sym typeface="Poppins SemiBold"/>
              </a:rPr>
              <a:t>complexity</a:t>
            </a:r>
            <a:r>
              <a:rPr lang="es-CO" sz="1600" i="0" u="none" strike="noStrike" cap="none" dirty="0">
                <a:solidFill>
                  <a:srgbClr val="6B6852"/>
                </a:solidFill>
                <a:latin typeface="Poppins SemiBold"/>
                <a:ea typeface="Poppins SemiBold"/>
                <a:cs typeface="Poppins SemiBold"/>
                <a:sym typeface="Poppins SemiBold"/>
              </a:rPr>
              <a:t> </a:t>
            </a:r>
            <a:r>
              <a:rPr lang="es-CO" sz="1600" i="0" u="none" strike="noStrike" cap="none" dirty="0" err="1">
                <a:solidFill>
                  <a:srgbClr val="6B6852"/>
                </a:solidFill>
                <a:latin typeface="Poppins SemiBold"/>
                <a:ea typeface="Poppins SemiBold"/>
                <a:cs typeface="Poppins SemiBold"/>
                <a:sym typeface="Poppins SemiBold"/>
              </a:rPr>
              <a:t>of</a:t>
            </a:r>
            <a:r>
              <a:rPr lang="es-CO" sz="1600" i="0" u="none" strike="noStrike" cap="none" dirty="0">
                <a:solidFill>
                  <a:srgbClr val="6B6852"/>
                </a:solidFill>
                <a:latin typeface="Poppins SemiBold"/>
                <a:ea typeface="Poppins SemiBold"/>
                <a:cs typeface="Poppins SemiBold"/>
                <a:sym typeface="Poppins SemiBold"/>
              </a:rPr>
              <a:t> food </a:t>
            </a:r>
            <a:r>
              <a:rPr lang="es-CO" sz="1600" i="0" u="none" strike="noStrike" cap="none" dirty="0" err="1">
                <a:solidFill>
                  <a:srgbClr val="6B6852"/>
                </a:solidFill>
                <a:latin typeface="Poppins SemiBold"/>
                <a:ea typeface="Poppins SemiBold"/>
                <a:cs typeface="Poppins SemiBold"/>
                <a:sym typeface="Poppins SemiBold"/>
              </a:rPr>
              <a:t>ecologies</a:t>
            </a:r>
            <a:r>
              <a:rPr lang="es-CO" sz="1600" i="0" u="none" strike="noStrike" cap="none" dirty="0">
                <a:solidFill>
                  <a:srgbClr val="6B6852"/>
                </a:solidFill>
                <a:latin typeface="Poppins SemiBold"/>
                <a:ea typeface="Poppins SemiBold"/>
                <a:cs typeface="Poppins SemiBold"/>
                <a:sym typeface="Poppins SemiBold"/>
              </a:rPr>
              <a:t> in </a:t>
            </a:r>
            <a:r>
              <a:rPr lang="es-CO" sz="1600" i="0" u="none" strike="noStrike" cap="none" dirty="0" err="1">
                <a:solidFill>
                  <a:srgbClr val="6B6852"/>
                </a:solidFill>
                <a:latin typeface="Poppins SemiBold"/>
                <a:ea typeface="Poppins SemiBold"/>
                <a:cs typeface="Poppins SemiBold"/>
                <a:sym typeface="Poppins SemiBold"/>
              </a:rPr>
              <a:t>everyday</a:t>
            </a:r>
            <a:r>
              <a:rPr lang="es-CO" sz="1600" i="0" u="none" strike="noStrike" cap="none" dirty="0">
                <a:solidFill>
                  <a:srgbClr val="6B6852"/>
                </a:solidFill>
                <a:latin typeface="Poppins SemiBold"/>
                <a:ea typeface="Poppins SemiBold"/>
                <a:cs typeface="Poppins SemiBold"/>
                <a:sym typeface="Poppins SemiBold"/>
              </a:rPr>
              <a:t> </a:t>
            </a:r>
            <a:r>
              <a:rPr lang="es-CO" sz="1600" i="0" u="none" strike="noStrike" cap="none" dirty="0" err="1">
                <a:solidFill>
                  <a:srgbClr val="6B6852"/>
                </a:solidFill>
                <a:latin typeface="Poppins SemiBold"/>
                <a:ea typeface="Poppins SemiBold"/>
                <a:cs typeface="Poppins SemiBold"/>
                <a:sym typeface="Poppins SemiBold"/>
              </a:rPr>
              <a:t>life</a:t>
            </a:r>
            <a:r>
              <a:rPr lang="es-CO" sz="1600" i="0" u="none" strike="noStrike" cap="none" dirty="0">
                <a:solidFill>
                  <a:srgbClr val="6B6852"/>
                </a:solidFill>
                <a:latin typeface="Poppins SemiBold"/>
                <a:ea typeface="Poppins SemiBold"/>
                <a:cs typeface="Poppins SemiBold"/>
                <a:sym typeface="Poppins SemiBold"/>
              </a:rPr>
              <a:t>, and </a:t>
            </a:r>
            <a:r>
              <a:rPr lang="es-CO" sz="1600" i="0" u="none" strike="noStrike" cap="none" dirty="0" err="1">
                <a:solidFill>
                  <a:srgbClr val="6B6852"/>
                </a:solidFill>
                <a:latin typeface="Poppins SemiBold"/>
                <a:ea typeface="Poppins SemiBold"/>
                <a:cs typeface="Poppins SemiBold"/>
                <a:sym typeface="Poppins SemiBold"/>
              </a:rPr>
              <a:t>that</a:t>
            </a:r>
            <a:r>
              <a:rPr lang="es-CO" sz="1600" i="0" u="none" strike="noStrike" cap="none" dirty="0">
                <a:solidFill>
                  <a:srgbClr val="6B6852"/>
                </a:solidFill>
                <a:latin typeface="Poppins SemiBold"/>
                <a:ea typeface="Poppins SemiBold"/>
                <a:cs typeface="Poppins SemiBold"/>
                <a:sym typeface="Poppins SemiBold"/>
              </a:rPr>
              <a:t> </a:t>
            </a:r>
            <a:r>
              <a:rPr lang="es-CO" sz="1600" i="0" u="none" strike="noStrike" cap="none" dirty="0" err="1">
                <a:solidFill>
                  <a:srgbClr val="6B6852"/>
                </a:solidFill>
                <a:latin typeface="Poppins SemiBold"/>
                <a:ea typeface="Poppins SemiBold"/>
                <a:cs typeface="Poppins SemiBold"/>
                <a:sym typeface="Poppins SemiBold"/>
              </a:rPr>
              <a:t>illustrate</a:t>
            </a:r>
            <a:r>
              <a:rPr lang="es-CO" sz="1600" i="0" u="none" strike="noStrike" cap="none" dirty="0">
                <a:solidFill>
                  <a:srgbClr val="6B6852"/>
                </a:solidFill>
                <a:latin typeface="Poppins SemiBold"/>
                <a:ea typeface="Poppins SemiBold"/>
                <a:cs typeface="Poppins SemiBold"/>
                <a:sym typeface="Poppins SemiBold"/>
              </a:rPr>
              <a:t> </a:t>
            </a:r>
            <a:r>
              <a:rPr lang="es-CO" sz="1600" i="0" u="none" strike="noStrike" cap="none" dirty="0" err="1">
                <a:solidFill>
                  <a:srgbClr val="6B6852"/>
                </a:solidFill>
                <a:latin typeface="Poppins SemiBold"/>
                <a:ea typeface="Poppins SemiBold"/>
                <a:cs typeface="Poppins SemiBold"/>
                <a:sym typeface="Poppins SemiBold"/>
              </a:rPr>
              <a:t>the</a:t>
            </a:r>
            <a:r>
              <a:rPr lang="es-CO" sz="1600" i="0" u="none" strike="noStrike" cap="none" dirty="0">
                <a:solidFill>
                  <a:srgbClr val="6B6852"/>
                </a:solidFill>
                <a:latin typeface="Poppins SemiBold"/>
                <a:ea typeface="Poppins SemiBold"/>
                <a:cs typeface="Poppins SemiBold"/>
                <a:sym typeface="Poppins SemiBold"/>
              </a:rPr>
              <a:t> exquisite </a:t>
            </a:r>
            <a:r>
              <a:rPr lang="es-CO" sz="1600" dirty="0" err="1">
                <a:solidFill>
                  <a:srgbClr val="6B6852"/>
                </a:solidFill>
                <a:latin typeface="Poppins SemiBold"/>
                <a:ea typeface="Poppins SemiBold"/>
                <a:cs typeface="Poppins SemiBold"/>
                <a:sym typeface="Poppins SemiBold"/>
              </a:rPr>
              <a:t>multidimensionality</a:t>
            </a:r>
            <a:r>
              <a:rPr lang="es-CO" sz="1600" i="0" u="none" strike="noStrike" cap="none" dirty="0">
                <a:solidFill>
                  <a:srgbClr val="6B6852"/>
                </a:solidFill>
                <a:latin typeface="Poppins SemiBold"/>
                <a:ea typeface="Poppins SemiBold"/>
                <a:cs typeface="Poppins SemiBold"/>
                <a:sym typeface="Poppins SemiBold"/>
              </a:rPr>
              <a:t> </a:t>
            </a:r>
            <a:r>
              <a:rPr lang="es-CO" sz="1600" i="0" u="none" strike="noStrike" cap="none" dirty="0" err="1">
                <a:solidFill>
                  <a:srgbClr val="6B6852"/>
                </a:solidFill>
                <a:latin typeface="Poppins SemiBold"/>
                <a:ea typeface="Poppins SemiBold"/>
                <a:cs typeface="Poppins SemiBold"/>
                <a:sym typeface="Poppins SemiBold"/>
              </a:rPr>
              <a:t>of</a:t>
            </a:r>
            <a:r>
              <a:rPr lang="es-CO" sz="1600" i="0" u="none" strike="noStrike" cap="none" dirty="0">
                <a:solidFill>
                  <a:srgbClr val="6B6852"/>
                </a:solidFill>
                <a:latin typeface="Poppins SemiBold"/>
                <a:ea typeface="Poppins SemiBold"/>
                <a:cs typeface="Poppins SemiBold"/>
                <a:sym typeface="Poppins SemiBold"/>
              </a:rPr>
              <a:t> food.</a:t>
            </a:r>
            <a:endParaRPr sz="1700" i="0" u="none" strike="noStrike" cap="none" dirty="0">
              <a:solidFill>
                <a:srgbClr val="000000"/>
              </a:solidFill>
              <a:latin typeface="Poppins SemiBold"/>
              <a:ea typeface="Poppins SemiBold"/>
              <a:cs typeface="Poppins SemiBold"/>
              <a:sym typeface="Poppins SemiBold"/>
            </a:endParaRPr>
          </a:p>
        </p:txBody>
      </p:sp>
      <p:sp>
        <p:nvSpPr>
          <p:cNvPr id="296" name="Google Shape;296;p36"/>
          <p:cNvSpPr txBox="1"/>
          <p:nvPr/>
        </p:nvSpPr>
        <p:spPr>
          <a:xfrm>
            <a:off x="6858434" y="2068325"/>
            <a:ext cx="3592800" cy="156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2800">
                <a:solidFill>
                  <a:srgbClr val="FFFFE6"/>
                </a:solidFill>
                <a:latin typeface="Poppins SemiBold"/>
                <a:ea typeface="Poppins SemiBold"/>
                <a:cs typeface="Poppins SemiBold"/>
                <a:sym typeface="Poppins SemiBold"/>
              </a:rPr>
              <a:t>2.</a:t>
            </a:r>
            <a:r>
              <a:rPr lang="es-CO" sz="1700">
                <a:solidFill>
                  <a:srgbClr val="FFFFE6"/>
                </a:solidFill>
                <a:latin typeface="Poppins SemiBold"/>
                <a:ea typeface="Poppins SemiBold"/>
                <a:cs typeface="Poppins SemiBold"/>
                <a:sym typeface="Poppins SemiBold"/>
              </a:rPr>
              <a:t> </a:t>
            </a:r>
            <a:r>
              <a:rPr lang="es-CO" sz="1700" i="0" u="none" strike="noStrike" cap="none">
                <a:solidFill>
                  <a:srgbClr val="FFFFE6"/>
                </a:solidFill>
                <a:latin typeface="Poppins SemiBold"/>
                <a:ea typeface="Poppins SemiBold"/>
                <a:cs typeface="Poppins SemiBold"/>
                <a:sym typeface="Poppins SemiBold"/>
              </a:rPr>
              <a:t>Leveraging the multiple intersections of the food system </a:t>
            </a:r>
            <a:r>
              <a:rPr lang="es-CO" sz="1700" i="0" u="none" strike="noStrike" cap="none">
                <a:solidFill>
                  <a:srgbClr val="6B6852"/>
                </a:solidFill>
                <a:latin typeface="Poppins SemiBold"/>
                <a:ea typeface="Poppins SemiBold"/>
                <a:cs typeface="Poppins SemiBold"/>
                <a:sym typeface="Poppins SemiBold"/>
              </a:rPr>
              <a:t>with other spheres to tell new stories with broader perspectives.</a:t>
            </a:r>
            <a:endParaRPr sz="1700" i="0" u="none" strike="noStrike" cap="none">
              <a:solidFill>
                <a:srgbClr val="6B6852"/>
              </a:solidFill>
              <a:latin typeface="Poppins SemiBold"/>
              <a:ea typeface="Poppins SemiBold"/>
              <a:cs typeface="Poppins SemiBold"/>
              <a:sym typeface="Poppins SemiBold"/>
            </a:endParaRPr>
          </a:p>
        </p:txBody>
      </p:sp>
      <p:sp>
        <p:nvSpPr>
          <p:cNvPr id="297" name="Google Shape;297;p36"/>
          <p:cNvSpPr txBox="1"/>
          <p:nvPr/>
        </p:nvSpPr>
        <p:spPr>
          <a:xfrm>
            <a:off x="2293731" y="3998550"/>
            <a:ext cx="3842400" cy="1508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2800" dirty="0">
                <a:solidFill>
                  <a:srgbClr val="FFFFE6"/>
                </a:solidFill>
                <a:latin typeface="Poppins SemiBold"/>
                <a:ea typeface="Poppins SemiBold"/>
                <a:cs typeface="Poppins SemiBold"/>
                <a:sym typeface="Poppins SemiBold"/>
              </a:rPr>
              <a:t>3. </a:t>
            </a:r>
            <a:r>
              <a:rPr lang="es-CO" sz="1600" i="0" u="none" strike="noStrike" cap="none" dirty="0" err="1">
                <a:solidFill>
                  <a:srgbClr val="FFFFE6"/>
                </a:solidFill>
                <a:latin typeface="Poppins SemiBold"/>
                <a:ea typeface="Poppins SemiBold"/>
                <a:cs typeface="Poppins SemiBold"/>
                <a:sym typeface="Poppins SemiBold"/>
              </a:rPr>
              <a:t>Identify</a:t>
            </a:r>
            <a:r>
              <a:rPr lang="es-CO" sz="1600" i="0" u="none" strike="noStrike" cap="none" dirty="0">
                <a:solidFill>
                  <a:srgbClr val="FFFFE6"/>
                </a:solidFill>
                <a:latin typeface="Poppins SemiBold"/>
                <a:ea typeface="Poppins SemiBold"/>
                <a:cs typeface="Poppins SemiBold"/>
                <a:sym typeface="Poppins SemiBold"/>
              </a:rPr>
              <a:t> and </a:t>
            </a:r>
            <a:r>
              <a:rPr lang="es-CO" sz="1600" i="0" u="none" strike="noStrike" cap="none" dirty="0" err="1">
                <a:solidFill>
                  <a:srgbClr val="FFFFE6"/>
                </a:solidFill>
                <a:latin typeface="Poppins SemiBold"/>
                <a:ea typeface="Poppins SemiBold"/>
                <a:cs typeface="Poppins SemiBold"/>
                <a:sym typeface="Poppins SemiBold"/>
              </a:rPr>
              <a:t>communicate</a:t>
            </a:r>
            <a:r>
              <a:rPr lang="es-CO" sz="1600" i="0" u="none" strike="noStrike" cap="none" dirty="0">
                <a:solidFill>
                  <a:srgbClr val="FFFFE6"/>
                </a:solidFill>
                <a:latin typeface="Poppins SemiBold"/>
                <a:ea typeface="Poppins SemiBold"/>
                <a:cs typeface="Poppins SemiBold"/>
                <a:sym typeface="Poppins SemiBold"/>
              </a:rPr>
              <a:t> </a:t>
            </a:r>
            <a:r>
              <a:rPr lang="es-CO" sz="1600" i="0" u="none" strike="noStrike" cap="none" dirty="0" err="1">
                <a:solidFill>
                  <a:srgbClr val="FFFFE6"/>
                </a:solidFill>
                <a:latin typeface="Poppins SemiBold"/>
                <a:ea typeface="Poppins SemiBold"/>
                <a:cs typeface="Poppins SemiBold"/>
                <a:sym typeface="Poppins SemiBold"/>
              </a:rPr>
              <a:t>stories</a:t>
            </a:r>
            <a:r>
              <a:rPr lang="es-CO" sz="1600" i="0" u="none" strike="noStrike" cap="none" dirty="0">
                <a:solidFill>
                  <a:srgbClr val="FFFFE6"/>
                </a:solidFill>
                <a:latin typeface="Poppins SemiBold"/>
                <a:ea typeface="Poppins SemiBold"/>
                <a:cs typeface="Poppins SemiBold"/>
                <a:sym typeface="Poppins SemiBold"/>
              </a:rPr>
              <a:t> </a:t>
            </a:r>
            <a:r>
              <a:rPr lang="es-CO" sz="1600" i="0" u="none" strike="noStrike" cap="none" dirty="0" err="1">
                <a:solidFill>
                  <a:srgbClr val="FFFFE6"/>
                </a:solidFill>
                <a:latin typeface="Poppins SemiBold"/>
                <a:ea typeface="Poppins SemiBold"/>
                <a:cs typeface="Poppins SemiBold"/>
                <a:sym typeface="Poppins SemiBold"/>
              </a:rPr>
              <a:t>of</a:t>
            </a:r>
            <a:r>
              <a:rPr lang="es-CO" sz="1600" i="0" u="none" strike="noStrike" cap="none" dirty="0">
                <a:solidFill>
                  <a:srgbClr val="FFFFE6"/>
                </a:solidFill>
                <a:latin typeface="Poppins SemiBold"/>
                <a:ea typeface="Poppins SemiBold"/>
                <a:cs typeface="Poppins SemiBold"/>
                <a:sym typeface="Poppins SemiBold"/>
              </a:rPr>
              <a:t> hope </a:t>
            </a:r>
            <a:r>
              <a:rPr lang="es-CO" sz="1600" i="0" u="none" strike="noStrike" cap="none" dirty="0" err="1">
                <a:solidFill>
                  <a:srgbClr val="FFFFE6"/>
                </a:solidFill>
                <a:latin typeface="Poppins SemiBold"/>
                <a:ea typeface="Poppins SemiBold"/>
                <a:cs typeface="Poppins SemiBold"/>
                <a:sym typeface="Poppins SemiBold"/>
              </a:rPr>
              <a:t>that</a:t>
            </a:r>
            <a:r>
              <a:rPr lang="es-CO" sz="1600" i="0" u="none" strike="noStrike" cap="none" dirty="0">
                <a:solidFill>
                  <a:srgbClr val="FFFFE6"/>
                </a:solidFill>
                <a:latin typeface="Poppins SemiBold"/>
                <a:ea typeface="Poppins SemiBold"/>
                <a:cs typeface="Poppins SemiBold"/>
                <a:sym typeface="Poppins SemiBold"/>
              </a:rPr>
              <a:t> show </a:t>
            </a:r>
            <a:r>
              <a:rPr lang="es-CO" sz="1600" i="0" u="none" strike="noStrike" cap="none" dirty="0" err="1">
                <a:solidFill>
                  <a:srgbClr val="FFFFE6"/>
                </a:solidFill>
                <a:latin typeface="Poppins SemiBold"/>
                <a:ea typeface="Poppins SemiBold"/>
                <a:cs typeface="Poppins SemiBold"/>
                <a:sym typeface="Poppins SemiBold"/>
              </a:rPr>
              <a:t>that</a:t>
            </a:r>
            <a:r>
              <a:rPr lang="es-CO" sz="1600" i="0" u="none" strike="noStrike" cap="none" dirty="0">
                <a:solidFill>
                  <a:srgbClr val="FFFFE6"/>
                </a:solidFill>
                <a:latin typeface="Poppins SemiBold"/>
                <a:ea typeface="Poppins SemiBold"/>
                <a:cs typeface="Poppins SemiBold"/>
                <a:sym typeface="Poppins SemiBold"/>
              </a:rPr>
              <a:t> </a:t>
            </a:r>
            <a:r>
              <a:rPr lang="es-CO" sz="1600" i="0" u="none" strike="noStrike" cap="none" dirty="0" err="1">
                <a:solidFill>
                  <a:srgbClr val="FFFFE6"/>
                </a:solidFill>
                <a:latin typeface="Poppins SemiBold"/>
                <a:ea typeface="Poppins SemiBold"/>
                <a:cs typeface="Poppins SemiBold"/>
                <a:sym typeface="Poppins SemiBold"/>
              </a:rPr>
              <a:t>change</a:t>
            </a:r>
            <a:r>
              <a:rPr lang="es-CO" sz="1600" i="0" u="none" strike="noStrike" cap="none" dirty="0">
                <a:solidFill>
                  <a:srgbClr val="FFFFE6"/>
                </a:solidFill>
                <a:latin typeface="Poppins SemiBold"/>
                <a:ea typeface="Poppins SemiBold"/>
                <a:cs typeface="Poppins SemiBold"/>
                <a:sym typeface="Poppins SemiBold"/>
              </a:rPr>
              <a:t> </a:t>
            </a:r>
            <a:r>
              <a:rPr lang="es-CO" sz="1600" i="0" u="none" strike="noStrike" cap="none" dirty="0" err="1">
                <a:solidFill>
                  <a:srgbClr val="FFFFE6"/>
                </a:solidFill>
                <a:latin typeface="Poppins SemiBold"/>
                <a:ea typeface="Poppins SemiBold"/>
                <a:cs typeface="Poppins SemiBold"/>
                <a:sym typeface="Poppins SemiBold"/>
              </a:rPr>
              <a:t>is</a:t>
            </a:r>
            <a:r>
              <a:rPr lang="es-CO" sz="1600" i="0" u="none" strike="noStrike" cap="none" dirty="0">
                <a:solidFill>
                  <a:srgbClr val="FFFFE6"/>
                </a:solidFill>
                <a:latin typeface="Poppins SemiBold"/>
                <a:ea typeface="Poppins SemiBold"/>
                <a:cs typeface="Poppins SemiBold"/>
                <a:sym typeface="Poppins SemiBold"/>
              </a:rPr>
              <a:t> </a:t>
            </a:r>
            <a:r>
              <a:rPr lang="es-CO" sz="1600" i="0" u="none" strike="noStrike" cap="none" dirty="0" err="1">
                <a:solidFill>
                  <a:srgbClr val="FFFFE6"/>
                </a:solidFill>
                <a:latin typeface="Poppins SemiBold"/>
                <a:ea typeface="Poppins SemiBold"/>
                <a:cs typeface="Poppins SemiBold"/>
                <a:sym typeface="Poppins SemiBold"/>
              </a:rPr>
              <a:t>already</a:t>
            </a:r>
            <a:r>
              <a:rPr lang="es-CO" sz="1600" i="0" u="none" strike="noStrike" cap="none" dirty="0">
                <a:solidFill>
                  <a:srgbClr val="FFFFE6"/>
                </a:solidFill>
                <a:latin typeface="Poppins SemiBold"/>
                <a:ea typeface="Poppins SemiBold"/>
                <a:cs typeface="Poppins SemiBold"/>
                <a:sym typeface="Poppins SemiBold"/>
              </a:rPr>
              <a:t> happening </a:t>
            </a:r>
            <a:r>
              <a:rPr lang="es-CO" sz="1600" i="0" u="none" strike="noStrike" cap="none" dirty="0">
                <a:solidFill>
                  <a:srgbClr val="666666"/>
                </a:solidFill>
                <a:latin typeface="Poppins SemiBold"/>
                <a:ea typeface="Poppins SemiBold"/>
                <a:cs typeface="Poppins SemiBold"/>
                <a:sym typeface="Poppins SemiBold"/>
              </a:rPr>
              <a:t>and positive </a:t>
            </a:r>
            <a:r>
              <a:rPr lang="es-CO" sz="1600" i="0" u="none" strike="noStrike" cap="none" dirty="0" err="1">
                <a:solidFill>
                  <a:srgbClr val="666666"/>
                </a:solidFill>
                <a:latin typeface="Poppins SemiBold"/>
                <a:ea typeface="Poppins SemiBold"/>
                <a:cs typeface="Poppins SemiBold"/>
                <a:sym typeface="Poppins SemiBold"/>
              </a:rPr>
              <a:t>contagion</a:t>
            </a:r>
            <a:r>
              <a:rPr lang="es-CO" sz="1600" i="0" u="none" strike="noStrike" cap="none" dirty="0">
                <a:solidFill>
                  <a:srgbClr val="666666"/>
                </a:solidFill>
                <a:latin typeface="Poppins SemiBold"/>
                <a:ea typeface="Poppins SemiBold"/>
                <a:cs typeface="Poppins SemiBold"/>
                <a:sym typeface="Poppins SemiBold"/>
              </a:rPr>
              <a:t> has </a:t>
            </a:r>
            <a:r>
              <a:rPr lang="es-CO" sz="1600" i="0" u="none" strike="noStrike" cap="none" dirty="0" err="1">
                <a:solidFill>
                  <a:srgbClr val="666666"/>
                </a:solidFill>
                <a:latin typeface="Poppins SemiBold"/>
                <a:ea typeface="Poppins SemiBold"/>
                <a:cs typeface="Poppins SemiBold"/>
                <a:sym typeface="Poppins SemiBold"/>
              </a:rPr>
              <a:t>reached</a:t>
            </a:r>
            <a:r>
              <a:rPr lang="es-CO" sz="1600" i="0" u="none" strike="noStrike" cap="none" dirty="0">
                <a:solidFill>
                  <a:srgbClr val="666666"/>
                </a:solidFill>
                <a:latin typeface="Poppins SemiBold"/>
                <a:ea typeface="Poppins SemiBold"/>
                <a:cs typeface="Poppins SemiBold"/>
                <a:sym typeface="Poppins SemiBold"/>
              </a:rPr>
              <a:t> </a:t>
            </a:r>
            <a:r>
              <a:rPr lang="es-CO" sz="1600" i="0" u="none" strike="noStrike" cap="none" dirty="0" err="1">
                <a:solidFill>
                  <a:srgbClr val="666666"/>
                </a:solidFill>
                <a:latin typeface="Poppins SemiBold"/>
                <a:ea typeface="Poppins SemiBold"/>
                <a:cs typeface="Poppins SemiBold"/>
                <a:sym typeface="Poppins SemiBold"/>
              </a:rPr>
              <a:t>many</a:t>
            </a:r>
            <a:r>
              <a:rPr lang="es-CO" sz="1600" i="0" u="none" strike="noStrike" cap="none" dirty="0">
                <a:solidFill>
                  <a:srgbClr val="666666"/>
                </a:solidFill>
                <a:latin typeface="Poppins SemiBold"/>
                <a:ea typeface="Poppins SemiBold"/>
                <a:cs typeface="Poppins SemiBold"/>
                <a:sym typeface="Poppins SemiBold"/>
              </a:rPr>
              <a:t> </a:t>
            </a:r>
            <a:r>
              <a:rPr lang="es-CO" sz="1600" i="0" u="none" strike="noStrike" cap="none" dirty="0" err="1">
                <a:solidFill>
                  <a:srgbClr val="666666"/>
                </a:solidFill>
                <a:latin typeface="Poppins SemiBold"/>
                <a:ea typeface="Poppins SemiBold"/>
                <a:cs typeface="Poppins SemiBold"/>
                <a:sym typeface="Poppins SemiBold"/>
              </a:rPr>
              <a:t>corners</a:t>
            </a:r>
            <a:r>
              <a:rPr lang="es-CO" sz="1600" i="0" u="none" strike="noStrike" cap="none" dirty="0">
                <a:solidFill>
                  <a:srgbClr val="666666"/>
                </a:solidFill>
                <a:latin typeface="Poppins SemiBold"/>
                <a:ea typeface="Poppins SemiBold"/>
                <a:cs typeface="Poppins SemiBold"/>
                <a:sym typeface="Poppins SemiBold"/>
              </a:rPr>
              <a:t> </a:t>
            </a:r>
            <a:r>
              <a:rPr lang="es-CO" sz="1600" i="0" u="none" strike="noStrike" cap="none" dirty="0" err="1">
                <a:solidFill>
                  <a:srgbClr val="666666"/>
                </a:solidFill>
                <a:latin typeface="Poppins SemiBold"/>
                <a:ea typeface="Poppins SemiBold"/>
                <a:cs typeface="Poppins SemiBold"/>
                <a:sym typeface="Poppins SemiBold"/>
              </a:rPr>
              <a:t>of</a:t>
            </a:r>
            <a:r>
              <a:rPr lang="es-CO" sz="1600" i="0" u="none" strike="noStrike" cap="none" dirty="0">
                <a:solidFill>
                  <a:srgbClr val="666666"/>
                </a:solidFill>
                <a:latin typeface="Poppins SemiBold"/>
                <a:ea typeface="Poppins SemiBold"/>
                <a:cs typeface="Poppins SemiBold"/>
                <a:sym typeface="Poppins SemiBold"/>
              </a:rPr>
              <a:t> </a:t>
            </a:r>
            <a:r>
              <a:rPr lang="es-CO" sz="1600" i="0" u="none" strike="noStrike" cap="none" dirty="0" err="1">
                <a:solidFill>
                  <a:srgbClr val="666666"/>
                </a:solidFill>
                <a:latin typeface="Poppins SemiBold"/>
                <a:ea typeface="Poppins SemiBold"/>
                <a:cs typeface="Poppins SemiBold"/>
                <a:sym typeface="Poppins SemiBold"/>
              </a:rPr>
              <a:t>the</a:t>
            </a:r>
            <a:r>
              <a:rPr lang="es-CO" sz="1600" i="0" u="none" strike="noStrike" cap="none" dirty="0">
                <a:solidFill>
                  <a:srgbClr val="666666"/>
                </a:solidFill>
                <a:latin typeface="Poppins SemiBold"/>
                <a:ea typeface="Poppins SemiBold"/>
                <a:cs typeface="Poppins SemiBold"/>
                <a:sym typeface="Poppins SemiBold"/>
              </a:rPr>
              <a:t> </a:t>
            </a:r>
            <a:r>
              <a:rPr lang="es-CO" sz="1600" i="0" u="none" strike="noStrike" cap="none" dirty="0" err="1">
                <a:solidFill>
                  <a:srgbClr val="666666"/>
                </a:solidFill>
                <a:latin typeface="Poppins SemiBold"/>
                <a:ea typeface="Poppins SemiBold"/>
                <a:cs typeface="Poppins SemiBold"/>
                <a:sym typeface="Poppins SemiBold"/>
              </a:rPr>
              <a:t>world</a:t>
            </a:r>
            <a:r>
              <a:rPr lang="es-CO" sz="1600" i="0" u="none" strike="noStrike" cap="none" dirty="0">
                <a:solidFill>
                  <a:srgbClr val="666666"/>
                </a:solidFill>
                <a:latin typeface="Poppins SemiBold"/>
                <a:ea typeface="Poppins SemiBold"/>
                <a:cs typeface="Poppins SemiBold"/>
                <a:sym typeface="Poppins SemiBold"/>
              </a:rPr>
              <a:t>.</a:t>
            </a:r>
            <a:endParaRPr sz="1600" i="0" u="none" strike="noStrike" cap="none" dirty="0">
              <a:solidFill>
                <a:schemeClr val="dk1"/>
              </a:solidFill>
              <a:latin typeface="Poppins SemiBold"/>
              <a:ea typeface="Poppins SemiBold"/>
              <a:cs typeface="Poppins SemiBold"/>
              <a:sym typeface="Poppins SemiBold"/>
            </a:endParaRPr>
          </a:p>
        </p:txBody>
      </p:sp>
      <p:sp>
        <p:nvSpPr>
          <p:cNvPr id="298" name="Google Shape;298;p36"/>
          <p:cNvSpPr txBox="1"/>
          <p:nvPr/>
        </p:nvSpPr>
        <p:spPr>
          <a:xfrm>
            <a:off x="6858434" y="3998550"/>
            <a:ext cx="3897300" cy="175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2800">
                <a:solidFill>
                  <a:srgbClr val="FFFFE6"/>
                </a:solidFill>
                <a:latin typeface="Poppins SemiBold"/>
                <a:ea typeface="Poppins SemiBold"/>
                <a:cs typeface="Poppins SemiBold"/>
                <a:sym typeface="Poppins SemiBold"/>
              </a:rPr>
              <a:t>4.</a:t>
            </a:r>
            <a:r>
              <a:rPr lang="es-CO" sz="1600">
                <a:solidFill>
                  <a:srgbClr val="FFFFE6"/>
                </a:solidFill>
                <a:latin typeface="Poppins SemiBold"/>
                <a:ea typeface="Poppins SemiBold"/>
                <a:cs typeface="Poppins SemiBold"/>
                <a:sym typeface="Poppins SemiBold"/>
              </a:rPr>
              <a:t> </a:t>
            </a:r>
            <a:r>
              <a:rPr lang="es-CO" sz="1600" i="0" u="none" strike="noStrike" cap="none">
                <a:solidFill>
                  <a:srgbClr val="FFFFE6"/>
                </a:solidFill>
                <a:latin typeface="Poppins SemiBold"/>
                <a:ea typeface="Poppins SemiBold"/>
                <a:cs typeface="Poppins SemiBold"/>
                <a:sym typeface="Poppins SemiBold"/>
              </a:rPr>
              <a:t>Develop the strategic capacity to build new "tailored" or personalized narratives, </a:t>
            </a:r>
            <a:r>
              <a:rPr lang="es-CO" sz="1600" i="0" u="none" strike="noStrike" cap="none">
                <a:solidFill>
                  <a:srgbClr val="666666"/>
                </a:solidFill>
                <a:latin typeface="Poppins SemiBold"/>
                <a:ea typeface="Poppins SemiBold"/>
                <a:cs typeface="Poppins SemiBold"/>
                <a:sym typeface="Poppins SemiBold"/>
              </a:rPr>
              <a:t>taking into account the infinite possibility of motivations that move different audiences.</a:t>
            </a:r>
            <a:endParaRPr sz="1600" i="0" u="none" strike="noStrike" cap="none">
              <a:solidFill>
                <a:schemeClr val="dk1"/>
              </a:solidFill>
              <a:latin typeface="Poppins SemiBold"/>
              <a:ea typeface="Poppins SemiBold"/>
              <a:cs typeface="Poppins SemiBold"/>
              <a:sym typeface="Poppins SemiBold"/>
            </a:endParaRPr>
          </a:p>
        </p:txBody>
      </p:sp>
      <p:sp>
        <p:nvSpPr>
          <p:cNvPr id="299" name="Google Shape;299;p36"/>
          <p:cNvSpPr txBox="1"/>
          <p:nvPr/>
        </p:nvSpPr>
        <p:spPr>
          <a:xfrm>
            <a:off x="1289800" y="335350"/>
            <a:ext cx="10726500" cy="910978"/>
          </a:xfrm>
          <a:prstGeom prst="rect">
            <a:avLst/>
          </a:prstGeom>
          <a:noFill/>
          <a:ln>
            <a:noFill/>
          </a:ln>
        </p:spPr>
        <p:txBody>
          <a:bodyPr spcFirstLastPara="1" wrap="square" lIns="91425" tIns="45700" rIns="91425" bIns="45700" anchor="t" anchorCtr="0">
            <a:spAutoFit/>
          </a:bodyPr>
          <a:lstStyle/>
          <a:p>
            <a:pPr marL="0" marR="0" lvl="0" indent="0" algn="l" rtl="0">
              <a:lnSpc>
                <a:spcPct val="132857"/>
              </a:lnSpc>
              <a:spcBef>
                <a:spcPts val="0"/>
              </a:spcBef>
              <a:spcAft>
                <a:spcPts val="0"/>
              </a:spcAft>
              <a:buClr>
                <a:srgbClr val="000000"/>
              </a:buClr>
              <a:buSzPts val="2800"/>
              <a:buFont typeface="Arial"/>
              <a:buNone/>
            </a:pPr>
            <a:r>
              <a:rPr lang="es-CO" sz="4000" b="1" i="0" u="none" strike="noStrike" cap="none" dirty="0">
                <a:solidFill>
                  <a:srgbClr val="6B6852"/>
                </a:solidFill>
                <a:latin typeface="Poppins"/>
                <a:ea typeface="Poppins"/>
                <a:cs typeface="Poppins"/>
                <a:sym typeface="Poppins"/>
              </a:rPr>
              <a:t>BEACONS TO ILLUMINATE THE JOURNEY</a:t>
            </a:r>
            <a:endParaRPr sz="2800" b="1" i="0" u="none" strike="noStrike" cap="none" dirty="0">
              <a:solidFill>
                <a:srgbClr val="000000"/>
              </a:solidFill>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DDBE6"/>
        </a:solidFill>
        <a:effectLst/>
      </p:bgPr>
    </p:bg>
    <p:spTree>
      <p:nvGrpSpPr>
        <p:cNvPr id="1" name="Shape 304"/>
        <p:cNvGrpSpPr/>
        <p:nvPr/>
      </p:nvGrpSpPr>
      <p:grpSpPr>
        <a:xfrm>
          <a:off x="0" y="0"/>
          <a:ext cx="0" cy="0"/>
          <a:chOff x="0" y="0"/>
          <a:chExt cx="0" cy="0"/>
        </a:xfrm>
      </p:grpSpPr>
      <p:pic>
        <p:nvPicPr>
          <p:cNvPr id="305" name="Google Shape;305;g3230193cfb8_1_57"/>
          <p:cNvPicPr preferRelativeResize="0"/>
          <p:nvPr/>
        </p:nvPicPr>
        <p:blipFill rotWithShape="1">
          <a:blip r:embed="rId3">
            <a:alphaModFix/>
          </a:blip>
          <a:srcRect/>
          <a:stretch/>
        </p:blipFill>
        <p:spPr>
          <a:xfrm>
            <a:off x="0" y="0"/>
            <a:ext cx="12202613" cy="6852041"/>
          </a:xfrm>
          <a:prstGeom prst="rect">
            <a:avLst/>
          </a:prstGeom>
          <a:noFill/>
          <a:ln>
            <a:noFill/>
          </a:ln>
        </p:spPr>
      </p:pic>
      <p:sp>
        <p:nvSpPr>
          <p:cNvPr id="306" name="Google Shape;306;g3230193cfb8_1_57"/>
          <p:cNvSpPr txBox="1"/>
          <p:nvPr/>
        </p:nvSpPr>
        <p:spPr>
          <a:xfrm>
            <a:off x="2062025" y="1227500"/>
            <a:ext cx="3966000" cy="15084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400"/>
              <a:buFont typeface="Arial"/>
              <a:buNone/>
            </a:pPr>
            <a:r>
              <a:rPr lang="es-CO" sz="2800">
                <a:solidFill>
                  <a:srgbClr val="FFFFE6"/>
                </a:solidFill>
                <a:latin typeface="Poppins SemiBold"/>
                <a:ea typeface="Poppins SemiBold"/>
                <a:cs typeface="Poppins SemiBold"/>
                <a:sym typeface="Poppins SemiBold"/>
              </a:rPr>
              <a:t>5. </a:t>
            </a:r>
            <a:r>
              <a:rPr lang="es-CO" sz="1600">
                <a:solidFill>
                  <a:srgbClr val="FFFFE6"/>
                </a:solidFill>
                <a:latin typeface="Poppins SemiBold"/>
                <a:ea typeface="Poppins SemiBold"/>
                <a:cs typeface="Poppins SemiBold"/>
                <a:sym typeface="Poppins SemiBold"/>
              </a:rPr>
              <a:t>To develop a critical sense of the narratives of the dominant model and its effects, </a:t>
            </a:r>
            <a:r>
              <a:rPr lang="es-CO" sz="1600">
                <a:solidFill>
                  <a:srgbClr val="666666"/>
                </a:solidFill>
                <a:latin typeface="Poppins SemiBold"/>
                <a:ea typeface="Poppins SemiBold"/>
                <a:cs typeface="Poppins SemiBold"/>
                <a:sym typeface="Poppins SemiBold"/>
              </a:rPr>
              <a:t>allowing us to tell stories that explain the pains of food.</a:t>
            </a:r>
            <a:endParaRPr sz="1700" i="0" u="none" strike="noStrike" cap="none">
              <a:solidFill>
                <a:srgbClr val="000000"/>
              </a:solidFill>
              <a:latin typeface="Poppins SemiBold"/>
              <a:ea typeface="Poppins SemiBold"/>
              <a:cs typeface="Poppins SemiBold"/>
              <a:sym typeface="Poppins SemiBold"/>
            </a:endParaRPr>
          </a:p>
        </p:txBody>
      </p:sp>
      <p:sp>
        <p:nvSpPr>
          <p:cNvPr id="307" name="Google Shape;307;g3230193cfb8_1_57"/>
          <p:cNvSpPr txBox="1"/>
          <p:nvPr/>
        </p:nvSpPr>
        <p:spPr>
          <a:xfrm>
            <a:off x="7106624" y="1227500"/>
            <a:ext cx="3592800" cy="10314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400"/>
              <a:buFont typeface="Arial"/>
              <a:buNone/>
            </a:pPr>
            <a:r>
              <a:rPr lang="es-CO" sz="2900">
                <a:solidFill>
                  <a:srgbClr val="FFFFE6"/>
                </a:solidFill>
                <a:latin typeface="Poppins SemiBold"/>
                <a:ea typeface="Poppins SemiBold"/>
                <a:cs typeface="Poppins SemiBold"/>
                <a:sym typeface="Poppins SemiBold"/>
              </a:rPr>
              <a:t>6. </a:t>
            </a:r>
            <a:r>
              <a:rPr lang="es-CO" sz="1600">
                <a:solidFill>
                  <a:srgbClr val="FFFFE6"/>
                </a:solidFill>
                <a:latin typeface="Poppins SemiBold"/>
                <a:ea typeface="Poppins SemiBold"/>
                <a:cs typeface="Poppins SemiBold"/>
                <a:sym typeface="Poppins SemiBold"/>
              </a:rPr>
              <a:t>Develop the ability to identify dominant narratives </a:t>
            </a:r>
            <a:r>
              <a:rPr lang="es-CO" sz="1600">
                <a:solidFill>
                  <a:srgbClr val="666666"/>
                </a:solidFill>
                <a:latin typeface="Poppins SemiBold"/>
                <a:ea typeface="Poppins SemiBold"/>
                <a:cs typeface="Poppins SemiBold"/>
                <a:sym typeface="Poppins SemiBold"/>
              </a:rPr>
              <a:t>disguised as new narratives.</a:t>
            </a:r>
            <a:endParaRPr sz="1700" i="0" u="none" strike="noStrike" cap="none">
              <a:solidFill>
                <a:srgbClr val="6B6852"/>
              </a:solidFill>
              <a:latin typeface="Poppins SemiBold"/>
              <a:ea typeface="Poppins SemiBold"/>
              <a:cs typeface="Poppins SemiBold"/>
              <a:sym typeface="Poppins SemiBold"/>
            </a:endParaRPr>
          </a:p>
        </p:txBody>
      </p:sp>
      <p:sp>
        <p:nvSpPr>
          <p:cNvPr id="308" name="Google Shape;308;g3230193cfb8_1_57"/>
          <p:cNvSpPr txBox="1"/>
          <p:nvPr/>
        </p:nvSpPr>
        <p:spPr>
          <a:xfrm>
            <a:off x="2062025" y="2994125"/>
            <a:ext cx="4434900" cy="347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2800">
                <a:solidFill>
                  <a:srgbClr val="FFFFE6"/>
                </a:solidFill>
                <a:latin typeface="Poppins SemiBold"/>
                <a:ea typeface="Poppins SemiBold"/>
                <a:cs typeface="Poppins SemiBold"/>
                <a:sym typeface="Poppins SemiBold"/>
              </a:rPr>
              <a:t>7. </a:t>
            </a:r>
            <a:r>
              <a:rPr lang="es-CO" sz="1600">
                <a:solidFill>
                  <a:srgbClr val="FFFFE6"/>
                </a:solidFill>
                <a:latin typeface="Poppins SemiBold"/>
                <a:ea typeface="Poppins SemiBold"/>
                <a:cs typeface="Poppins SemiBold"/>
                <a:sym typeface="Poppins SemiBold"/>
              </a:rPr>
              <a:t>Incorporate “Storydoing”,</a:t>
            </a:r>
            <a:r>
              <a:rPr lang="es-CO" sz="1600">
                <a:solidFill>
                  <a:srgbClr val="6B6852"/>
                </a:solidFill>
                <a:latin typeface="Poppins SemiBold"/>
                <a:ea typeface="Poppins SemiBold"/>
                <a:cs typeface="Poppins SemiBold"/>
                <a:sym typeface="Poppins SemiBold"/>
              </a:rPr>
              <a:t> moving beyond storytelling by actively involving people in creating meaningful experiences, fostering deeper engagement. Unlike storytelling, which aims to persuade through narrative, storydoing invites audiences to participate, making them part of the story. In journalism, it inspires action and behavior change by using immersive formats that connect with people's everyday lives and emotions. </a:t>
            </a:r>
            <a:endParaRPr sz="1600">
              <a:solidFill>
                <a:srgbClr val="6B6852"/>
              </a:solidFill>
              <a:latin typeface="Poppins SemiBold"/>
              <a:ea typeface="Poppins SemiBold"/>
              <a:cs typeface="Poppins SemiBold"/>
              <a:sym typeface="Poppins SemiBold"/>
            </a:endParaRPr>
          </a:p>
          <a:p>
            <a:pPr marL="0" marR="0" lvl="0" indent="0" algn="l" rtl="0">
              <a:lnSpc>
                <a:spcPct val="100000"/>
              </a:lnSpc>
              <a:spcBef>
                <a:spcPts val="0"/>
              </a:spcBef>
              <a:spcAft>
                <a:spcPts val="0"/>
              </a:spcAft>
              <a:buClr>
                <a:srgbClr val="000000"/>
              </a:buClr>
              <a:buSzPts val="1400"/>
              <a:buFont typeface="Arial"/>
              <a:buNone/>
            </a:pPr>
            <a:endParaRPr sz="1600">
              <a:solidFill>
                <a:srgbClr val="FFFFE6"/>
              </a:solidFill>
              <a:latin typeface="Poppins SemiBold"/>
              <a:ea typeface="Poppins SemiBold"/>
              <a:cs typeface="Poppins SemiBold"/>
              <a:sym typeface="Poppins SemiBold"/>
            </a:endParaRPr>
          </a:p>
        </p:txBody>
      </p:sp>
      <p:sp>
        <p:nvSpPr>
          <p:cNvPr id="309" name="Google Shape;309;g3230193cfb8_1_57"/>
          <p:cNvSpPr txBox="1"/>
          <p:nvPr/>
        </p:nvSpPr>
        <p:spPr>
          <a:xfrm>
            <a:off x="7106624" y="2994125"/>
            <a:ext cx="3897300" cy="156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2800">
                <a:solidFill>
                  <a:srgbClr val="FFFFE6"/>
                </a:solidFill>
                <a:latin typeface="Poppins SemiBold"/>
                <a:ea typeface="Poppins SemiBold"/>
                <a:cs typeface="Poppins SemiBold"/>
                <a:sym typeface="Poppins SemiBold"/>
              </a:rPr>
              <a:t>8.</a:t>
            </a:r>
            <a:r>
              <a:rPr lang="es-CO" sz="1600">
                <a:solidFill>
                  <a:srgbClr val="FFFFE6"/>
                </a:solidFill>
                <a:latin typeface="Poppins SemiBold"/>
                <a:ea typeface="Poppins SemiBold"/>
                <a:cs typeface="Poppins SemiBold"/>
                <a:sym typeface="Poppins SemiBold"/>
              </a:rPr>
              <a:t> </a:t>
            </a:r>
            <a:r>
              <a:rPr lang="es-CO" sz="1700">
                <a:solidFill>
                  <a:srgbClr val="FFFFE6"/>
                </a:solidFill>
                <a:latin typeface="Poppins SemiBold"/>
                <a:ea typeface="Poppins SemiBold"/>
                <a:cs typeface="Poppins SemiBold"/>
                <a:sym typeface="Poppins SemiBold"/>
              </a:rPr>
              <a:t>Develop the capacity to build new narratives </a:t>
            </a:r>
            <a:r>
              <a:rPr lang="es-CO" sz="1700">
                <a:solidFill>
                  <a:srgbClr val="6B6852"/>
                </a:solidFill>
                <a:latin typeface="Poppins SemiBold"/>
                <a:ea typeface="Poppins SemiBold"/>
                <a:cs typeface="Poppins SemiBold"/>
                <a:sym typeface="Poppins SemiBold"/>
              </a:rPr>
              <a:t>using different formats and channels to reach wider and more diverse audiences.</a:t>
            </a:r>
            <a:endParaRPr sz="1600" i="0" u="none" strike="noStrike" cap="none">
              <a:solidFill>
                <a:schemeClr val="dk1"/>
              </a:solidFill>
              <a:latin typeface="Poppins SemiBold"/>
              <a:ea typeface="Poppins SemiBold"/>
              <a:cs typeface="Poppins SemiBold"/>
              <a:sym typeface="Poppins SemiBold"/>
            </a:endParaRPr>
          </a:p>
        </p:txBody>
      </p:sp>
      <p:sp>
        <p:nvSpPr>
          <p:cNvPr id="310" name="Google Shape;310;g3230193cfb8_1_57"/>
          <p:cNvSpPr txBox="1"/>
          <p:nvPr/>
        </p:nvSpPr>
        <p:spPr>
          <a:xfrm>
            <a:off x="1289800" y="335350"/>
            <a:ext cx="10726500" cy="829097"/>
          </a:xfrm>
          <a:prstGeom prst="rect">
            <a:avLst/>
          </a:prstGeom>
          <a:noFill/>
          <a:ln>
            <a:noFill/>
          </a:ln>
        </p:spPr>
        <p:txBody>
          <a:bodyPr spcFirstLastPara="1" wrap="square" lIns="91425" tIns="45700" rIns="91425" bIns="45700" anchor="t" anchorCtr="0">
            <a:spAutoFit/>
          </a:bodyPr>
          <a:lstStyle/>
          <a:p>
            <a:pPr marL="0" marR="0" lvl="0" indent="0" algn="l" rtl="0">
              <a:lnSpc>
                <a:spcPct val="132857"/>
              </a:lnSpc>
              <a:spcBef>
                <a:spcPts val="0"/>
              </a:spcBef>
              <a:spcAft>
                <a:spcPts val="0"/>
              </a:spcAft>
              <a:buClr>
                <a:srgbClr val="000000"/>
              </a:buClr>
              <a:buSzPts val="2800"/>
              <a:buFont typeface="Arial"/>
              <a:buNone/>
            </a:pPr>
            <a:r>
              <a:rPr lang="es-CO" sz="3600" b="1" i="0" u="none" strike="noStrike" cap="none" dirty="0">
                <a:solidFill>
                  <a:srgbClr val="6B6852"/>
                </a:solidFill>
                <a:latin typeface="Poppins"/>
                <a:ea typeface="Poppins"/>
                <a:cs typeface="Poppins"/>
                <a:sym typeface="Poppins"/>
              </a:rPr>
              <a:t>BEACONS TO ILLUMINATE THE JOURNEY</a:t>
            </a:r>
            <a:endParaRPr sz="2400" b="1" i="0" u="none" strike="noStrike" cap="none" dirty="0">
              <a:solidFill>
                <a:srgbClr val="000000"/>
              </a:solidFill>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B6852"/>
        </a:solidFill>
        <a:effectLst/>
      </p:bgPr>
    </p:bg>
    <p:spTree>
      <p:nvGrpSpPr>
        <p:cNvPr id="1" name="Shape 315"/>
        <p:cNvGrpSpPr/>
        <p:nvPr/>
      </p:nvGrpSpPr>
      <p:grpSpPr>
        <a:xfrm>
          <a:off x="0" y="0"/>
          <a:ext cx="0" cy="0"/>
          <a:chOff x="0" y="0"/>
          <a:chExt cx="0" cy="0"/>
        </a:xfrm>
      </p:grpSpPr>
      <p:sp>
        <p:nvSpPr>
          <p:cNvPr id="316" name="Google Shape;316;p16"/>
          <p:cNvSpPr txBox="1"/>
          <p:nvPr/>
        </p:nvSpPr>
        <p:spPr>
          <a:xfrm>
            <a:off x="182500" y="180275"/>
            <a:ext cx="6681300" cy="1927500"/>
          </a:xfrm>
          <a:prstGeom prst="rect">
            <a:avLst/>
          </a:prstGeom>
          <a:noFill/>
          <a:ln>
            <a:noFill/>
          </a:ln>
        </p:spPr>
        <p:txBody>
          <a:bodyPr spcFirstLastPara="1" wrap="square" lIns="91425" tIns="45700" rIns="91425" bIns="45700" anchor="t" anchorCtr="0">
            <a:spAutoFit/>
          </a:bodyPr>
          <a:lstStyle/>
          <a:p>
            <a:pPr marL="0" marR="0" lvl="0" indent="0" algn="l" rtl="0">
              <a:lnSpc>
                <a:spcPct val="81111"/>
              </a:lnSpc>
              <a:spcBef>
                <a:spcPts val="0"/>
              </a:spcBef>
              <a:spcAft>
                <a:spcPts val="0"/>
              </a:spcAft>
              <a:buClr>
                <a:srgbClr val="000000"/>
              </a:buClr>
              <a:buSzPts val="5400"/>
              <a:buFont typeface="Arial"/>
              <a:buNone/>
            </a:pPr>
            <a:r>
              <a:rPr lang="es-CO" sz="4600" b="1">
                <a:solidFill>
                  <a:srgbClr val="FFFFE6"/>
                </a:solidFill>
                <a:latin typeface="Poppins"/>
                <a:ea typeface="Poppins"/>
                <a:cs typeface="Poppins"/>
                <a:sym typeface="Poppins"/>
              </a:rPr>
              <a:t>Choose a beacon or beacons to create a new narrative</a:t>
            </a:r>
            <a:r>
              <a:rPr lang="es-CO" sz="5500" b="1">
                <a:solidFill>
                  <a:srgbClr val="FFFFE6"/>
                </a:solidFill>
                <a:latin typeface="Poppins"/>
                <a:ea typeface="Poppins"/>
                <a:cs typeface="Poppins"/>
                <a:sym typeface="Poppins"/>
              </a:rPr>
              <a:t> </a:t>
            </a:r>
            <a:endParaRPr sz="5500" b="1">
              <a:solidFill>
                <a:srgbClr val="FFFFE6"/>
              </a:solidFill>
              <a:latin typeface="Poppins"/>
              <a:ea typeface="Poppins"/>
              <a:cs typeface="Poppins"/>
              <a:sym typeface="Poppins"/>
            </a:endParaRPr>
          </a:p>
        </p:txBody>
      </p:sp>
      <p:pic>
        <p:nvPicPr>
          <p:cNvPr id="317" name="Google Shape;317;p16"/>
          <p:cNvPicPr preferRelativeResize="0"/>
          <p:nvPr/>
        </p:nvPicPr>
        <p:blipFill rotWithShape="1">
          <a:blip r:embed="rId3">
            <a:alphaModFix/>
          </a:blip>
          <a:srcRect/>
          <a:stretch/>
        </p:blipFill>
        <p:spPr>
          <a:xfrm rot="1959791" flipH="1">
            <a:off x="5002733" y="-23755"/>
            <a:ext cx="9405408" cy="6905515"/>
          </a:xfrm>
          <a:prstGeom prst="rect">
            <a:avLst/>
          </a:prstGeom>
          <a:noFill/>
          <a:ln>
            <a:noFill/>
          </a:ln>
        </p:spPr>
      </p:pic>
      <p:sp>
        <p:nvSpPr>
          <p:cNvPr id="318" name="Google Shape;318;p16"/>
          <p:cNvSpPr txBox="1"/>
          <p:nvPr/>
        </p:nvSpPr>
        <p:spPr>
          <a:xfrm>
            <a:off x="182500" y="2457725"/>
            <a:ext cx="6681300" cy="3475800"/>
          </a:xfrm>
          <a:prstGeom prst="rect">
            <a:avLst/>
          </a:prstGeom>
          <a:noFill/>
          <a:ln>
            <a:noFill/>
          </a:ln>
        </p:spPr>
        <p:txBody>
          <a:bodyPr spcFirstLastPara="1" wrap="square" lIns="91425" tIns="45700" rIns="91425" bIns="45700" anchor="t" anchorCtr="0">
            <a:spAutoFit/>
          </a:bodyPr>
          <a:lstStyle/>
          <a:p>
            <a:pPr marL="0" marR="0" lvl="0" indent="0" algn="l" rtl="0">
              <a:lnSpc>
                <a:spcPct val="81111"/>
              </a:lnSpc>
              <a:spcBef>
                <a:spcPts val="0"/>
              </a:spcBef>
              <a:spcAft>
                <a:spcPts val="0"/>
              </a:spcAft>
              <a:buClr>
                <a:srgbClr val="000000"/>
              </a:buClr>
              <a:buSzPts val="5400"/>
              <a:buFont typeface="Arial"/>
              <a:buNone/>
            </a:pPr>
            <a:r>
              <a:rPr lang="es-CO" sz="5500" b="1">
                <a:solidFill>
                  <a:srgbClr val="ADDBE6"/>
                </a:solidFill>
                <a:latin typeface="Poppins"/>
                <a:ea typeface="Poppins"/>
                <a:cs typeface="Poppins"/>
                <a:sym typeface="Poppins"/>
              </a:rPr>
              <a:t>Roles</a:t>
            </a:r>
            <a:endParaRPr sz="4200" b="1">
              <a:solidFill>
                <a:srgbClr val="ADDBE6"/>
              </a:solidFill>
              <a:latin typeface="Poppins"/>
              <a:ea typeface="Poppins"/>
              <a:cs typeface="Poppins"/>
              <a:sym typeface="Poppins"/>
            </a:endParaRPr>
          </a:p>
          <a:p>
            <a:pPr marL="457200" marR="0" lvl="0" indent="-444500" algn="l" rtl="0">
              <a:lnSpc>
                <a:spcPct val="81111"/>
              </a:lnSpc>
              <a:spcBef>
                <a:spcPts val="0"/>
              </a:spcBef>
              <a:spcAft>
                <a:spcPts val="0"/>
              </a:spcAft>
              <a:buClr>
                <a:srgbClr val="FFFFE6"/>
              </a:buClr>
              <a:buSzPts val="3400"/>
              <a:buFont typeface="Poppins Medium"/>
              <a:buChar char="-"/>
            </a:pPr>
            <a:r>
              <a:rPr lang="es-CO" sz="3400">
                <a:solidFill>
                  <a:srgbClr val="FFFFE6"/>
                </a:solidFill>
                <a:latin typeface="Poppins Medium"/>
                <a:ea typeface="Poppins Medium"/>
                <a:cs typeface="Poppins Medium"/>
                <a:sym typeface="Poppins Medium"/>
              </a:rPr>
              <a:t>Narrative designer</a:t>
            </a:r>
            <a:endParaRPr sz="3400">
              <a:solidFill>
                <a:srgbClr val="FFFFE6"/>
              </a:solidFill>
              <a:latin typeface="Poppins Medium"/>
              <a:ea typeface="Poppins Medium"/>
              <a:cs typeface="Poppins Medium"/>
              <a:sym typeface="Poppins Medium"/>
            </a:endParaRPr>
          </a:p>
          <a:p>
            <a:pPr marL="457200" marR="0" lvl="0" indent="-444500" algn="l" rtl="0">
              <a:lnSpc>
                <a:spcPct val="81111"/>
              </a:lnSpc>
              <a:spcBef>
                <a:spcPts val="0"/>
              </a:spcBef>
              <a:spcAft>
                <a:spcPts val="0"/>
              </a:spcAft>
              <a:buClr>
                <a:srgbClr val="FFFFE6"/>
              </a:buClr>
              <a:buSzPts val="3400"/>
              <a:buFont typeface="Poppins Medium"/>
              <a:buChar char="-"/>
            </a:pPr>
            <a:r>
              <a:rPr lang="es-CO" sz="3400">
                <a:solidFill>
                  <a:srgbClr val="FFFFE6"/>
                </a:solidFill>
                <a:latin typeface="Poppins Medium"/>
                <a:ea typeface="Poppins Medium"/>
                <a:cs typeface="Poppins Medium"/>
                <a:sym typeface="Poppins Medium"/>
              </a:rPr>
              <a:t>Researcher</a:t>
            </a:r>
            <a:endParaRPr sz="3400">
              <a:solidFill>
                <a:srgbClr val="FFFFE6"/>
              </a:solidFill>
              <a:latin typeface="Poppins Medium"/>
              <a:ea typeface="Poppins Medium"/>
              <a:cs typeface="Poppins Medium"/>
              <a:sym typeface="Poppins Medium"/>
            </a:endParaRPr>
          </a:p>
          <a:p>
            <a:pPr marL="457200" marR="0" lvl="0" indent="-444500" algn="l" rtl="0">
              <a:lnSpc>
                <a:spcPct val="81111"/>
              </a:lnSpc>
              <a:spcBef>
                <a:spcPts val="0"/>
              </a:spcBef>
              <a:spcAft>
                <a:spcPts val="0"/>
              </a:spcAft>
              <a:buClr>
                <a:srgbClr val="FFFFE6"/>
              </a:buClr>
              <a:buSzPts val="3400"/>
              <a:buFont typeface="Poppins Medium"/>
              <a:buChar char="-"/>
            </a:pPr>
            <a:r>
              <a:rPr lang="es-CO" sz="3400">
                <a:solidFill>
                  <a:srgbClr val="FFFFE6"/>
                </a:solidFill>
                <a:latin typeface="Poppins Medium"/>
                <a:ea typeface="Poppins Medium"/>
                <a:cs typeface="Poppins Medium"/>
                <a:sym typeface="Poppins Medium"/>
              </a:rPr>
              <a:t>Writer</a:t>
            </a:r>
            <a:endParaRPr sz="3400">
              <a:solidFill>
                <a:srgbClr val="FFFFE6"/>
              </a:solidFill>
              <a:latin typeface="Poppins Medium"/>
              <a:ea typeface="Poppins Medium"/>
              <a:cs typeface="Poppins Medium"/>
              <a:sym typeface="Poppins Medium"/>
            </a:endParaRPr>
          </a:p>
          <a:p>
            <a:pPr marL="457200" marR="0" lvl="0" indent="-444500" algn="l" rtl="0">
              <a:lnSpc>
                <a:spcPct val="81111"/>
              </a:lnSpc>
              <a:spcBef>
                <a:spcPts val="0"/>
              </a:spcBef>
              <a:spcAft>
                <a:spcPts val="0"/>
              </a:spcAft>
              <a:buClr>
                <a:srgbClr val="FFFFE6"/>
              </a:buClr>
              <a:buSzPts val="3400"/>
              <a:buFont typeface="Poppins Medium"/>
              <a:buChar char="-"/>
            </a:pPr>
            <a:r>
              <a:rPr lang="es-CO" sz="3400">
                <a:solidFill>
                  <a:srgbClr val="FFFFE6"/>
                </a:solidFill>
                <a:latin typeface="Poppins Medium"/>
                <a:ea typeface="Poppins Medium"/>
                <a:cs typeface="Poppins Medium"/>
                <a:sym typeface="Poppins Medium"/>
              </a:rPr>
              <a:t>Presenter</a:t>
            </a:r>
            <a:endParaRPr sz="3400">
              <a:solidFill>
                <a:srgbClr val="FFFFE6"/>
              </a:solidFill>
              <a:latin typeface="Poppins Medium"/>
              <a:ea typeface="Poppins Medium"/>
              <a:cs typeface="Poppins Medium"/>
              <a:sym typeface="Poppins Medium"/>
            </a:endParaRPr>
          </a:p>
          <a:p>
            <a:pPr marL="457200" marR="0" lvl="0" indent="0" algn="l" rtl="0">
              <a:lnSpc>
                <a:spcPct val="81111"/>
              </a:lnSpc>
              <a:spcBef>
                <a:spcPts val="0"/>
              </a:spcBef>
              <a:spcAft>
                <a:spcPts val="0"/>
              </a:spcAft>
              <a:buNone/>
            </a:pPr>
            <a:endParaRPr sz="3400">
              <a:solidFill>
                <a:srgbClr val="FFFFE6"/>
              </a:solidFill>
              <a:latin typeface="Poppins Medium"/>
              <a:ea typeface="Poppins Medium"/>
              <a:cs typeface="Poppins Medium"/>
              <a:sym typeface="Poppins Medium"/>
            </a:endParaRPr>
          </a:p>
          <a:p>
            <a:pPr marL="0" marR="0" lvl="0" indent="0" algn="l" rtl="0">
              <a:lnSpc>
                <a:spcPct val="81111"/>
              </a:lnSpc>
              <a:spcBef>
                <a:spcPts val="0"/>
              </a:spcBef>
              <a:spcAft>
                <a:spcPts val="0"/>
              </a:spcAft>
              <a:buNone/>
            </a:pPr>
            <a:r>
              <a:rPr lang="es-CO" sz="2300">
                <a:solidFill>
                  <a:srgbClr val="FFFFE6"/>
                </a:solidFill>
                <a:latin typeface="Poppins Light"/>
                <a:ea typeface="Poppins Light"/>
                <a:cs typeface="Poppins Light"/>
                <a:sym typeface="Poppins Light"/>
              </a:rPr>
              <a:t>Use flipchart to outline pitch, including core message, target audience and formats</a:t>
            </a:r>
            <a:endParaRPr sz="2300">
              <a:solidFill>
                <a:srgbClr val="FFFFE6"/>
              </a:solidFill>
              <a:latin typeface="Poppins Light"/>
              <a:ea typeface="Poppins Light"/>
              <a:cs typeface="Poppins Light"/>
              <a:sym typeface="Poppins Light"/>
            </a:endParaRPr>
          </a:p>
        </p:txBody>
      </p:sp>
      <p:pic>
        <p:nvPicPr>
          <p:cNvPr id="319" name="Google Shape;319;p16"/>
          <p:cNvPicPr preferRelativeResize="0"/>
          <p:nvPr/>
        </p:nvPicPr>
        <p:blipFill rotWithShape="1">
          <a:blip r:embed="rId4">
            <a:alphaModFix/>
          </a:blip>
          <a:srcRect/>
          <a:stretch/>
        </p:blipFill>
        <p:spPr>
          <a:xfrm>
            <a:off x="11162650" y="321400"/>
            <a:ext cx="842550" cy="7878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DDAE6"/>
        </a:solidFill>
        <a:effectLst/>
      </p:bgPr>
    </p:bg>
    <p:spTree>
      <p:nvGrpSpPr>
        <p:cNvPr id="1" name="Shape 323"/>
        <p:cNvGrpSpPr/>
        <p:nvPr/>
      </p:nvGrpSpPr>
      <p:grpSpPr>
        <a:xfrm>
          <a:off x="0" y="0"/>
          <a:ext cx="0" cy="0"/>
          <a:chOff x="0" y="0"/>
          <a:chExt cx="0" cy="0"/>
        </a:xfrm>
      </p:grpSpPr>
      <p:grpSp>
        <p:nvGrpSpPr>
          <p:cNvPr id="324" name="Google Shape;324;p31"/>
          <p:cNvGrpSpPr/>
          <p:nvPr/>
        </p:nvGrpSpPr>
        <p:grpSpPr>
          <a:xfrm>
            <a:off x="-40825" y="1225297"/>
            <a:ext cx="12260407" cy="5644895"/>
            <a:chOff x="-40825" y="1225297"/>
            <a:chExt cx="12260407" cy="5644895"/>
          </a:xfrm>
        </p:grpSpPr>
        <p:pic>
          <p:nvPicPr>
            <p:cNvPr id="325" name="Google Shape;325;p31"/>
            <p:cNvPicPr preferRelativeResize="0"/>
            <p:nvPr/>
          </p:nvPicPr>
          <p:blipFill rotWithShape="1">
            <a:blip r:embed="rId3">
              <a:alphaModFix/>
            </a:blip>
            <a:srcRect/>
            <a:stretch/>
          </p:blipFill>
          <p:spPr>
            <a:xfrm>
              <a:off x="-40825" y="1225297"/>
              <a:ext cx="12260407" cy="5644895"/>
            </a:xfrm>
            <a:prstGeom prst="rect">
              <a:avLst/>
            </a:prstGeom>
            <a:noFill/>
            <a:ln>
              <a:noFill/>
            </a:ln>
          </p:spPr>
        </p:pic>
        <p:sp>
          <p:nvSpPr>
            <p:cNvPr id="326" name="Google Shape;326;p31"/>
            <p:cNvSpPr/>
            <p:nvPr/>
          </p:nvSpPr>
          <p:spPr>
            <a:xfrm>
              <a:off x="6205728" y="2194560"/>
              <a:ext cx="524256" cy="585216"/>
            </a:xfrm>
            <a:prstGeom prst="ellipse">
              <a:avLst/>
            </a:prstGeom>
            <a:solidFill>
              <a:srgbClr val="ADD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327" name="Google Shape;327;p31"/>
          <p:cNvSpPr txBox="1"/>
          <p:nvPr/>
        </p:nvSpPr>
        <p:spPr>
          <a:xfrm>
            <a:off x="1888809" y="578380"/>
            <a:ext cx="8546100" cy="1157400"/>
          </a:xfrm>
          <a:prstGeom prst="rect">
            <a:avLst/>
          </a:prstGeom>
          <a:noFill/>
          <a:ln>
            <a:noFill/>
          </a:ln>
        </p:spPr>
        <p:txBody>
          <a:bodyPr spcFirstLastPara="1" wrap="square" lIns="91425" tIns="45700" rIns="91425" bIns="45700" anchor="t" anchorCtr="0">
            <a:spAutoFit/>
          </a:bodyPr>
          <a:lstStyle/>
          <a:p>
            <a:pPr marL="0" marR="0" lvl="0" indent="0" algn="ctr" rtl="0">
              <a:lnSpc>
                <a:spcPct val="72083"/>
              </a:lnSpc>
              <a:spcBef>
                <a:spcPts val="0"/>
              </a:spcBef>
              <a:spcAft>
                <a:spcPts val="0"/>
              </a:spcAft>
              <a:buClr>
                <a:srgbClr val="000000"/>
              </a:buClr>
              <a:buSzPts val="9600"/>
              <a:buFont typeface="Arial"/>
              <a:buNone/>
            </a:pPr>
            <a:r>
              <a:rPr lang="es-CO" sz="9600" b="1">
                <a:solidFill>
                  <a:srgbClr val="FFFFE6"/>
                </a:solidFill>
                <a:latin typeface="Poppins"/>
                <a:ea typeface="Poppins"/>
                <a:cs typeface="Poppins"/>
                <a:sym typeface="Poppins"/>
              </a:rPr>
              <a:t>Sharing Time</a:t>
            </a:r>
            <a:endParaRPr sz="9600" b="1" i="0" u="none" strike="noStrike" cap="none">
              <a:solidFill>
                <a:srgbClr val="FFFFE6"/>
              </a:solidFill>
              <a:latin typeface="Poppins"/>
              <a:ea typeface="Poppins"/>
              <a:cs typeface="Poppins"/>
              <a:sym typeface="Poppins"/>
            </a:endParaRPr>
          </a:p>
        </p:txBody>
      </p:sp>
      <p:pic>
        <p:nvPicPr>
          <p:cNvPr id="328" name="Google Shape;328;p31"/>
          <p:cNvPicPr preferRelativeResize="0"/>
          <p:nvPr/>
        </p:nvPicPr>
        <p:blipFill rotWithShape="1">
          <a:blip r:embed="rId4">
            <a:alphaModFix/>
          </a:blip>
          <a:srcRect/>
          <a:stretch/>
        </p:blipFill>
        <p:spPr>
          <a:xfrm>
            <a:off x="11239475" y="145825"/>
            <a:ext cx="842550" cy="787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B6852"/>
        </a:solidFill>
        <a:effectLst/>
      </p:bgPr>
    </p:bg>
    <p:spTree>
      <p:nvGrpSpPr>
        <p:cNvPr id="1" name="Shape 106"/>
        <p:cNvGrpSpPr/>
        <p:nvPr/>
      </p:nvGrpSpPr>
      <p:grpSpPr>
        <a:xfrm>
          <a:off x="0" y="0"/>
          <a:ext cx="0" cy="0"/>
          <a:chOff x="0" y="0"/>
          <a:chExt cx="0" cy="0"/>
        </a:xfrm>
      </p:grpSpPr>
      <p:sp>
        <p:nvSpPr>
          <p:cNvPr id="107" name="Google Shape;107;p5"/>
          <p:cNvSpPr txBox="1"/>
          <p:nvPr/>
        </p:nvSpPr>
        <p:spPr>
          <a:xfrm>
            <a:off x="306822" y="212313"/>
            <a:ext cx="8220000" cy="1188300"/>
          </a:xfrm>
          <a:prstGeom prst="rect">
            <a:avLst/>
          </a:prstGeom>
          <a:noFill/>
          <a:ln>
            <a:noFill/>
          </a:ln>
        </p:spPr>
        <p:txBody>
          <a:bodyPr spcFirstLastPara="1" wrap="square" lIns="91425" tIns="45700" rIns="91425" bIns="45700" anchor="t" anchorCtr="0">
            <a:spAutoFit/>
          </a:bodyPr>
          <a:lstStyle/>
          <a:p>
            <a:pPr marL="0" marR="0" lvl="0" indent="0" algn="l" rtl="0">
              <a:lnSpc>
                <a:spcPct val="64726"/>
              </a:lnSpc>
              <a:spcBef>
                <a:spcPts val="0"/>
              </a:spcBef>
              <a:spcAft>
                <a:spcPts val="0"/>
              </a:spcAft>
              <a:buClr>
                <a:srgbClr val="000000"/>
              </a:buClr>
              <a:buSzPts val="11000"/>
              <a:buFont typeface="Arial"/>
              <a:buNone/>
            </a:pPr>
            <a:r>
              <a:rPr lang="es-CO" sz="11000" b="1">
                <a:solidFill>
                  <a:srgbClr val="D8F2B8"/>
                </a:solidFill>
                <a:latin typeface="Poppins"/>
                <a:ea typeface="Poppins"/>
                <a:cs typeface="Poppins"/>
                <a:sym typeface="Poppins"/>
              </a:rPr>
              <a:t>Objectives</a:t>
            </a:r>
            <a:endParaRPr sz="11000" b="1" i="0" u="none" strike="noStrike" cap="none">
              <a:solidFill>
                <a:srgbClr val="D8F2B8"/>
              </a:solidFill>
              <a:latin typeface="Poppins"/>
              <a:ea typeface="Poppins"/>
              <a:cs typeface="Poppins"/>
              <a:sym typeface="Poppins"/>
            </a:endParaRPr>
          </a:p>
        </p:txBody>
      </p:sp>
      <p:sp>
        <p:nvSpPr>
          <p:cNvPr id="108" name="Google Shape;108;p5"/>
          <p:cNvSpPr txBox="1"/>
          <p:nvPr/>
        </p:nvSpPr>
        <p:spPr>
          <a:xfrm>
            <a:off x="172375" y="1690050"/>
            <a:ext cx="11475300" cy="5687700"/>
          </a:xfrm>
          <a:prstGeom prst="rect">
            <a:avLst/>
          </a:prstGeom>
          <a:noFill/>
          <a:ln>
            <a:noFill/>
          </a:ln>
        </p:spPr>
        <p:txBody>
          <a:bodyPr spcFirstLastPara="1" wrap="square" lIns="91425" tIns="45700" rIns="91425" bIns="45700" anchor="t" anchorCtr="0">
            <a:spAutoFit/>
          </a:bodyPr>
          <a:lstStyle/>
          <a:p>
            <a:pPr marL="457200" marR="0" lvl="0" indent="-381000" algn="l" rtl="0">
              <a:lnSpc>
                <a:spcPct val="85555"/>
              </a:lnSpc>
              <a:spcBef>
                <a:spcPts val="0"/>
              </a:spcBef>
              <a:spcAft>
                <a:spcPts val="0"/>
              </a:spcAft>
              <a:buClr>
                <a:srgbClr val="FFFFE6"/>
              </a:buClr>
              <a:buSzPts val="2400"/>
              <a:buFont typeface="Poppins"/>
              <a:buChar char="●"/>
            </a:pPr>
            <a:r>
              <a:rPr lang="es-CO" sz="2400">
                <a:solidFill>
                  <a:srgbClr val="FFFFE6"/>
                </a:solidFill>
                <a:latin typeface="Poppins"/>
                <a:ea typeface="Poppins"/>
                <a:cs typeface="Poppins"/>
                <a:sym typeface="Poppins"/>
              </a:rPr>
              <a:t>Introduce participants to the "Ecologies of Food" concept and the role of more-than-human beings in our food systems, and nature as a character.</a:t>
            </a:r>
            <a:endParaRPr sz="2400">
              <a:solidFill>
                <a:srgbClr val="FFFFE6"/>
              </a:solidFill>
              <a:latin typeface="Poppins"/>
              <a:ea typeface="Poppins"/>
              <a:cs typeface="Poppins"/>
              <a:sym typeface="Poppins"/>
            </a:endParaRPr>
          </a:p>
          <a:p>
            <a:pPr marL="457200" marR="0" lvl="0" indent="0" algn="l" rtl="0">
              <a:lnSpc>
                <a:spcPct val="85555"/>
              </a:lnSpc>
              <a:spcBef>
                <a:spcPts val="0"/>
              </a:spcBef>
              <a:spcAft>
                <a:spcPts val="0"/>
              </a:spcAft>
              <a:buNone/>
            </a:pPr>
            <a:endParaRPr sz="2400">
              <a:solidFill>
                <a:srgbClr val="FFFFE6"/>
              </a:solidFill>
              <a:latin typeface="Poppins"/>
              <a:ea typeface="Poppins"/>
              <a:cs typeface="Poppins"/>
              <a:sym typeface="Poppins"/>
            </a:endParaRPr>
          </a:p>
          <a:p>
            <a:pPr marL="457200" marR="0" lvl="0" indent="-381000" algn="l" rtl="0">
              <a:lnSpc>
                <a:spcPct val="85555"/>
              </a:lnSpc>
              <a:spcBef>
                <a:spcPts val="0"/>
              </a:spcBef>
              <a:spcAft>
                <a:spcPts val="0"/>
              </a:spcAft>
              <a:buClr>
                <a:srgbClr val="FFFFE6"/>
              </a:buClr>
              <a:buSzPts val="2400"/>
              <a:buFont typeface="Poppins"/>
              <a:buChar char="●"/>
            </a:pPr>
            <a:r>
              <a:rPr lang="es-CO" sz="2400">
                <a:solidFill>
                  <a:srgbClr val="FFFFE6"/>
                </a:solidFill>
                <a:latin typeface="Poppins"/>
                <a:ea typeface="Poppins"/>
                <a:cs typeface="Poppins"/>
                <a:sym typeface="Poppins"/>
              </a:rPr>
              <a:t>Highlight the power that all humans have as storytellers, not only journalists.</a:t>
            </a:r>
            <a:endParaRPr sz="2400">
              <a:solidFill>
                <a:srgbClr val="FFFFE6"/>
              </a:solidFill>
              <a:latin typeface="Poppins"/>
              <a:ea typeface="Poppins"/>
              <a:cs typeface="Poppins"/>
              <a:sym typeface="Poppins"/>
            </a:endParaRPr>
          </a:p>
          <a:p>
            <a:pPr marL="457200" marR="0" lvl="0" indent="0" algn="l" rtl="0">
              <a:lnSpc>
                <a:spcPct val="85555"/>
              </a:lnSpc>
              <a:spcBef>
                <a:spcPts val="0"/>
              </a:spcBef>
              <a:spcAft>
                <a:spcPts val="0"/>
              </a:spcAft>
              <a:buNone/>
            </a:pPr>
            <a:endParaRPr sz="2400">
              <a:solidFill>
                <a:srgbClr val="FFFFE6"/>
              </a:solidFill>
              <a:latin typeface="Poppins"/>
              <a:ea typeface="Poppins"/>
              <a:cs typeface="Poppins"/>
              <a:sym typeface="Poppins"/>
            </a:endParaRPr>
          </a:p>
          <a:p>
            <a:pPr marL="457200" marR="0" lvl="0" indent="-381000" algn="l" rtl="0">
              <a:lnSpc>
                <a:spcPct val="85555"/>
              </a:lnSpc>
              <a:spcBef>
                <a:spcPts val="0"/>
              </a:spcBef>
              <a:spcAft>
                <a:spcPts val="0"/>
              </a:spcAft>
              <a:buClr>
                <a:srgbClr val="FFFFE6"/>
              </a:buClr>
              <a:buSzPts val="2400"/>
              <a:buFont typeface="Poppins"/>
              <a:buChar char="●"/>
            </a:pPr>
            <a:r>
              <a:rPr lang="es-CO" sz="2400">
                <a:solidFill>
                  <a:srgbClr val="FFFFE6"/>
                </a:solidFill>
                <a:latin typeface="Poppins"/>
                <a:ea typeface="Poppins"/>
                <a:cs typeface="Poppins"/>
                <a:sym typeface="Poppins"/>
              </a:rPr>
              <a:t>Facilitate active exploration and narrative creation based on Chapters 2, 4 and 6 of the guide.</a:t>
            </a:r>
            <a:endParaRPr sz="2400">
              <a:solidFill>
                <a:srgbClr val="FFFFE6"/>
              </a:solidFill>
              <a:latin typeface="Poppins"/>
              <a:ea typeface="Poppins"/>
              <a:cs typeface="Poppins"/>
              <a:sym typeface="Poppins"/>
            </a:endParaRPr>
          </a:p>
          <a:p>
            <a:pPr marL="457200" marR="0" lvl="0" indent="0" algn="l" rtl="0">
              <a:lnSpc>
                <a:spcPct val="85555"/>
              </a:lnSpc>
              <a:spcBef>
                <a:spcPts val="0"/>
              </a:spcBef>
              <a:spcAft>
                <a:spcPts val="0"/>
              </a:spcAft>
              <a:buNone/>
            </a:pPr>
            <a:endParaRPr sz="2400">
              <a:solidFill>
                <a:srgbClr val="FFFFE6"/>
              </a:solidFill>
              <a:latin typeface="Poppins"/>
              <a:ea typeface="Poppins"/>
              <a:cs typeface="Poppins"/>
              <a:sym typeface="Poppins"/>
            </a:endParaRPr>
          </a:p>
          <a:p>
            <a:pPr marL="457200" marR="0" lvl="0" indent="-381000" algn="l" rtl="0">
              <a:lnSpc>
                <a:spcPct val="85555"/>
              </a:lnSpc>
              <a:spcBef>
                <a:spcPts val="0"/>
              </a:spcBef>
              <a:spcAft>
                <a:spcPts val="0"/>
              </a:spcAft>
              <a:buClr>
                <a:srgbClr val="FFFFE6"/>
              </a:buClr>
              <a:buSzPts val="2400"/>
              <a:buFont typeface="Poppins"/>
              <a:buChar char="●"/>
            </a:pPr>
            <a:r>
              <a:rPr lang="es-CO" sz="2400">
                <a:solidFill>
                  <a:srgbClr val="FFFFE6"/>
                </a:solidFill>
                <a:latin typeface="Poppins"/>
                <a:ea typeface="Poppins"/>
                <a:cs typeface="Poppins"/>
                <a:sym typeface="Poppins"/>
              </a:rPr>
              <a:t>Inspire the transition from storytelling to storydoing.</a:t>
            </a:r>
            <a:endParaRPr sz="2400">
              <a:solidFill>
                <a:srgbClr val="FFFFE6"/>
              </a:solidFill>
              <a:latin typeface="Poppins"/>
              <a:ea typeface="Poppins"/>
              <a:cs typeface="Poppins"/>
              <a:sym typeface="Poppins"/>
            </a:endParaRPr>
          </a:p>
          <a:p>
            <a:pPr marL="457200" marR="0" lvl="0" indent="0" algn="l" rtl="0">
              <a:lnSpc>
                <a:spcPct val="85555"/>
              </a:lnSpc>
              <a:spcBef>
                <a:spcPts val="0"/>
              </a:spcBef>
              <a:spcAft>
                <a:spcPts val="0"/>
              </a:spcAft>
              <a:buNone/>
            </a:pPr>
            <a:endParaRPr sz="2400">
              <a:solidFill>
                <a:srgbClr val="FFFFE6"/>
              </a:solidFill>
              <a:latin typeface="Poppins"/>
              <a:ea typeface="Poppins"/>
              <a:cs typeface="Poppins"/>
              <a:sym typeface="Poppins"/>
            </a:endParaRPr>
          </a:p>
          <a:p>
            <a:pPr marL="457200" marR="0" lvl="0" indent="-381000" algn="l" rtl="0">
              <a:lnSpc>
                <a:spcPct val="85555"/>
              </a:lnSpc>
              <a:spcBef>
                <a:spcPts val="0"/>
              </a:spcBef>
              <a:spcAft>
                <a:spcPts val="0"/>
              </a:spcAft>
              <a:buClr>
                <a:srgbClr val="FFFFE6"/>
              </a:buClr>
              <a:buSzPts val="2400"/>
              <a:buFont typeface="Poppins"/>
              <a:buChar char="●"/>
            </a:pPr>
            <a:r>
              <a:rPr lang="es-CO" sz="2400">
                <a:solidFill>
                  <a:srgbClr val="FFFFE6"/>
                </a:solidFill>
                <a:latin typeface="Poppins"/>
                <a:ea typeface="Poppins"/>
                <a:cs typeface="Poppins"/>
                <a:sym typeface="Poppins"/>
              </a:rPr>
              <a:t>Empower participants to develop actionable pitches for food systems transformation using the guide's beacons.</a:t>
            </a:r>
            <a:endParaRPr sz="2400">
              <a:solidFill>
                <a:srgbClr val="FFFFE6"/>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2000">
              <a:solidFill>
                <a:srgbClr val="FFFFE6"/>
              </a:solidFill>
              <a:latin typeface="Poppins"/>
              <a:ea typeface="Poppins"/>
              <a:cs typeface="Poppins"/>
              <a:sym typeface="Poppins"/>
            </a:endParaRPr>
          </a:p>
          <a:p>
            <a:pPr marL="0" marR="0" lvl="0" indent="0" algn="l" rtl="0">
              <a:lnSpc>
                <a:spcPct val="85555"/>
              </a:lnSpc>
              <a:spcBef>
                <a:spcPts val="0"/>
              </a:spcBef>
              <a:spcAft>
                <a:spcPts val="0"/>
              </a:spcAft>
              <a:buClr>
                <a:srgbClr val="000000"/>
              </a:buClr>
              <a:buSzPts val="7200"/>
              <a:buFont typeface="Arial"/>
              <a:buNone/>
            </a:pPr>
            <a:endParaRPr sz="6200">
              <a:solidFill>
                <a:srgbClr val="FFFFE6"/>
              </a:solidFill>
              <a:latin typeface="Poppins"/>
              <a:ea typeface="Poppins"/>
              <a:cs typeface="Poppins"/>
              <a:sym typeface="Poppins"/>
            </a:endParaRPr>
          </a:p>
        </p:txBody>
      </p:sp>
      <p:pic>
        <p:nvPicPr>
          <p:cNvPr id="109" name="Google Shape;109;p5"/>
          <p:cNvPicPr preferRelativeResize="0"/>
          <p:nvPr/>
        </p:nvPicPr>
        <p:blipFill rotWithShape="1">
          <a:blip r:embed="rId3">
            <a:alphaModFix amt="70000"/>
          </a:blip>
          <a:srcRect/>
          <a:stretch/>
        </p:blipFill>
        <p:spPr>
          <a:xfrm flipH="1">
            <a:off x="7868600" y="1000148"/>
            <a:ext cx="3484875" cy="5190250"/>
          </a:xfrm>
          <a:prstGeom prst="rect">
            <a:avLst/>
          </a:prstGeom>
          <a:noFill/>
          <a:ln>
            <a:noFill/>
          </a:ln>
        </p:spPr>
      </p:pic>
      <p:pic>
        <p:nvPicPr>
          <p:cNvPr id="110" name="Google Shape;110;p5"/>
          <p:cNvPicPr preferRelativeResize="0"/>
          <p:nvPr/>
        </p:nvPicPr>
        <p:blipFill rotWithShape="1">
          <a:blip r:embed="rId4">
            <a:alphaModFix/>
          </a:blip>
          <a:srcRect/>
          <a:stretch/>
        </p:blipFill>
        <p:spPr>
          <a:xfrm>
            <a:off x="11184750" y="212325"/>
            <a:ext cx="842550" cy="787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1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17" name="Google Shape;117;p15"/>
          <p:cNvSpPr txBox="1"/>
          <p:nvPr/>
        </p:nvSpPr>
        <p:spPr>
          <a:xfrm>
            <a:off x="270625" y="838700"/>
            <a:ext cx="5633700" cy="1357500"/>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t" anchorCtr="0">
            <a:spAutoFit/>
          </a:bodyPr>
          <a:lstStyle/>
          <a:p>
            <a:pPr marL="0" marR="0" lvl="0" indent="0" algn="l" rtl="0">
              <a:lnSpc>
                <a:spcPct val="74727"/>
              </a:lnSpc>
              <a:spcBef>
                <a:spcPts val="0"/>
              </a:spcBef>
              <a:spcAft>
                <a:spcPts val="0"/>
              </a:spcAft>
              <a:buClr>
                <a:srgbClr val="000000"/>
              </a:buClr>
              <a:buSzPts val="11000"/>
              <a:buFont typeface="Arial"/>
              <a:buNone/>
            </a:pPr>
            <a:r>
              <a:rPr lang="es-CO" sz="11000" b="1" i="0" u="none" strike="noStrike" cap="none">
                <a:solidFill>
                  <a:srgbClr val="D8F2B8"/>
                </a:solidFill>
                <a:latin typeface="Poppins"/>
                <a:ea typeface="Poppins"/>
                <a:cs typeface="Poppins"/>
                <a:sym typeface="Poppins"/>
              </a:rPr>
              <a:t>Honey:</a:t>
            </a:r>
            <a:endParaRPr sz="1400" b="1" i="0" u="none" strike="noStrike" cap="none">
              <a:solidFill>
                <a:srgbClr val="D8F2B8"/>
              </a:solidFill>
              <a:latin typeface="Poppins"/>
              <a:ea typeface="Poppins"/>
              <a:cs typeface="Poppins"/>
              <a:sym typeface="Poppins"/>
            </a:endParaRPr>
          </a:p>
        </p:txBody>
      </p:sp>
      <p:sp>
        <p:nvSpPr>
          <p:cNvPr id="118" name="Google Shape;118;p15"/>
          <p:cNvSpPr txBox="1"/>
          <p:nvPr/>
        </p:nvSpPr>
        <p:spPr>
          <a:xfrm>
            <a:off x="372249" y="2052850"/>
            <a:ext cx="4698300" cy="2271900"/>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t" anchorCtr="0">
            <a:spAutoFit/>
          </a:bodyPr>
          <a:lstStyle/>
          <a:p>
            <a:pPr marL="0" marR="0" lvl="0" indent="0" algn="l" rtl="0">
              <a:lnSpc>
                <a:spcPct val="71515"/>
              </a:lnSpc>
              <a:spcBef>
                <a:spcPts val="0"/>
              </a:spcBef>
              <a:spcAft>
                <a:spcPts val="0"/>
              </a:spcAft>
              <a:buClr>
                <a:srgbClr val="000000"/>
              </a:buClr>
              <a:buSzPts val="6600"/>
              <a:buFont typeface="Arial"/>
              <a:buNone/>
            </a:pPr>
            <a:r>
              <a:rPr lang="es-CO" sz="6600" i="0" u="none" strike="noStrike" cap="none">
                <a:solidFill>
                  <a:srgbClr val="FFFFE6"/>
                </a:solidFill>
                <a:latin typeface="Poppins Medium"/>
                <a:ea typeface="Poppins Medium"/>
                <a:cs typeface="Poppins Medium"/>
                <a:sym typeface="Poppins Medium"/>
              </a:rPr>
              <a:t>A fruit of collective work</a:t>
            </a:r>
            <a:endParaRPr sz="6600" i="0" u="none" strike="noStrike" cap="none">
              <a:solidFill>
                <a:srgbClr val="FFFFE6"/>
              </a:solidFill>
              <a:latin typeface="Poppins Medium"/>
              <a:ea typeface="Poppins Medium"/>
              <a:cs typeface="Poppins Medium"/>
              <a:sym typeface="Poppins Medium"/>
            </a:endParaRPr>
          </a:p>
        </p:txBody>
      </p:sp>
      <p:sp>
        <p:nvSpPr>
          <p:cNvPr id="119" name="Google Shape;119;p15"/>
          <p:cNvSpPr txBox="1"/>
          <p:nvPr/>
        </p:nvSpPr>
        <p:spPr>
          <a:xfrm>
            <a:off x="13158" y="6667782"/>
            <a:ext cx="1121261" cy="185628"/>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Clr>
                <a:srgbClr val="000000"/>
              </a:buClr>
              <a:buSzPts val="600"/>
              <a:buFont typeface="Arial"/>
              <a:buNone/>
            </a:pPr>
            <a:r>
              <a:rPr lang="es-CO" sz="600" b="0" i="0" u="none" strike="noStrike" cap="none">
                <a:solidFill>
                  <a:srgbClr val="FFFFE6"/>
                </a:solidFill>
                <a:latin typeface="Lato Light"/>
                <a:ea typeface="Lato Light"/>
                <a:cs typeface="Lato Light"/>
                <a:sym typeface="Lato Light"/>
              </a:rPr>
              <a:t>Photo by Carla Isaza</a:t>
            </a:r>
            <a:endParaRPr sz="3200" b="0" i="0" u="none" strike="noStrike" cap="none">
              <a:solidFill>
                <a:srgbClr val="FFFFE6"/>
              </a:solidFill>
              <a:latin typeface="Lato Light"/>
              <a:ea typeface="Lato Light"/>
              <a:cs typeface="Lato Light"/>
              <a:sym typeface="Lato Light"/>
            </a:endParaRPr>
          </a:p>
        </p:txBody>
      </p:sp>
      <p:pic>
        <p:nvPicPr>
          <p:cNvPr id="120" name="Google Shape;120;p15"/>
          <p:cNvPicPr preferRelativeResize="0"/>
          <p:nvPr/>
        </p:nvPicPr>
        <p:blipFill rotWithShape="1">
          <a:blip r:embed="rId4">
            <a:alphaModFix/>
          </a:blip>
          <a:srcRect/>
          <a:stretch/>
        </p:blipFill>
        <p:spPr>
          <a:xfrm>
            <a:off x="11217650" y="5879950"/>
            <a:ext cx="842550" cy="787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8F2B8"/>
        </a:solidFill>
        <a:effectLst/>
      </p:bgPr>
    </p:bg>
    <p:spTree>
      <p:nvGrpSpPr>
        <p:cNvPr id="1" name="Shape 125"/>
        <p:cNvGrpSpPr/>
        <p:nvPr/>
      </p:nvGrpSpPr>
      <p:grpSpPr>
        <a:xfrm>
          <a:off x="0" y="0"/>
          <a:ext cx="0" cy="0"/>
          <a:chOff x="0" y="0"/>
          <a:chExt cx="0" cy="0"/>
        </a:xfrm>
      </p:grpSpPr>
      <p:pic>
        <p:nvPicPr>
          <p:cNvPr id="126" name="Google Shape;126;p9"/>
          <p:cNvPicPr preferRelativeResize="0"/>
          <p:nvPr/>
        </p:nvPicPr>
        <p:blipFill rotWithShape="1">
          <a:blip r:embed="rId3">
            <a:alphaModFix amt="94000"/>
          </a:blip>
          <a:srcRect/>
          <a:stretch/>
        </p:blipFill>
        <p:spPr>
          <a:xfrm rot="-164661">
            <a:off x="6567829" y="380725"/>
            <a:ext cx="4762565" cy="2832905"/>
          </a:xfrm>
          <a:prstGeom prst="rect">
            <a:avLst/>
          </a:prstGeom>
          <a:noFill/>
          <a:ln>
            <a:noFill/>
          </a:ln>
        </p:spPr>
      </p:pic>
      <p:pic>
        <p:nvPicPr>
          <p:cNvPr id="127" name="Google Shape;127;p9"/>
          <p:cNvPicPr preferRelativeResize="0"/>
          <p:nvPr/>
        </p:nvPicPr>
        <p:blipFill rotWithShape="1">
          <a:blip r:embed="rId4">
            <a:alphaModFix amt="94000"/>
          </a:blip>
          <a:srcRect/>
          <a:stretch/>
        </p:blipFill>
        <p:spPr>
          <a:xfrm rot="-164662">
            <a:off x="897457" y="5248980"/>
            <a:ext cx="4689736" cy="3694942"/>
          </a:xfrm>
          <a:prstGeom prst="rect">
            <a:avLst/>
          </a:prstGeom>
          <a:noFill/>
          <a:ln>
            <a:noFill/>
          </a:ln>
        </p:spPr>
      </p:pic>
      <p:sp>
        <p:nvSpPr>
          <p:cNvPr id="128" name="Google Shape;128;p9"/>
          <p:cNvSpPr/>
          <p:nvPr/>
        </p:nvSpPr>
        <p:spPr>
          <a:xfrm>
            <a:off x="396622" y="2393375"/>
            <a:ext cx="3338400" cy="583800"/>
          </a:xfrm>
          <a:prstGeom prst="rect">
            <a:avLst/>
          </a:prstGeom>
          <a:noFill/>
          <a:ln w="38100" cap="flat" cmpd="sng">
            <a:solidFill>
              <a:srgbClr val="FFFFE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00"/>
          </a:p>
        </p:txBody>
      </p:sp>
      <p:sp>
        <p:nvSpPr>
          <p:cNvPr id="129" name="Google Shape;129;p9"/>
          <p:cNvSpPr txBox="1"/>
          <p:nvPr/>
        </p:nvSpPr>
        <p:spPr>
          <a:xfrm>
            <a:off x="269120" y="177216"/>
            <a:ext cx="4633800" cy="2284200"/>
          </a:xfrm>
          <a:prstGeom prst="rect">
            <a:avLst/>
          </a:prstGeom>
          <a:noFill/>
          <a:ln>
            <a:noFill/>
          </a:ln>
        </p:spPr>
        <p:txBody>
          <a:bodyPr spcFirstLastPara="1" wrap="square" lIns="91425" tIns="45700" rIns="91425" bIns="45700" anchor="t" anchorCtr="0">
            <a:spAutoFit/>
          </a:bodyPr>
          <a:lstStyle/>
          <a:p>
            <a:pPr marL="0" marR="0" lvl="0" indent="0" algn="l" rtl="0">
              <a:lnSpc>
                <a:spcPct val="64726"/>
              </a:lnSpc>
              <a:spcBef>
                <a:spcPts val="0"/>
              </a:spcBef>
              <a:spcAft>
                <a:spcPts val="0"/>
              </a:spcAft>
              <a:buClr>
                <a:srgbClr val="000000"/>
              </a:buClr>
              <a:buSzPts val="11000"/>
              <a:buFont typeface="Arial"/>
              <a:buNone/>
            </a:pPr>
            <a:r>
              <a:rPr lang="es-CO" sz="11000" b="1" i="0" u="none" strike="noStrike" cap="none">
                <a:solidFill>
                  <a:srgbClr val="6B6852"/>
                </a:solidFill>
                <a:latin typeface="Poppins"/>
                <a:ea typeface="Poppins"/>
                <a:cs typeface="Poppins"/>
                <a:sym typeface="Poppins"/>
              </a:rPr>
              <a:t>Get ready</a:t>
            </a:r>
            <a:endParaRPr sz="11000" b="1" i="0" u="none" strike="noStrike" cap="none">
              <a:solidFill>
                <a:srgbClr val="6B6852"/>
              </a:solidFill>
              <a:latin typeface="Poppins"/>
              <a:ea typeface="Poppins"/>
              <a:cs typeface="Poppins"/>
              <a:sym typeface="Poppins"/>
            </a:endParaRPr>
          </a:p>
        </p:txBody>
      </p:sp>
      <p:sp>
        <p:nvSpPr>
          <p:cNvPr id="130" name="Google Shape;130;p9"/>
          <p:cNvSpPr txBox="1"/>
          <p:nvPr/>
        </p:nvSpPr>
        <p:spPr>
          <a:xfrm>
            <a:off x="396627" y="3228276"/>
            <a:ext cx="5910900" cy="1785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CO" sz="1800" b="1">
                <a:solidFill>
                  <a:srgbClr val="6B6852"/>
                </a:solidFill>
                <a:latin typeface="Lato"/>
                <a:ea typeface="Lato"/>
                <a:cs typeface="Lato"/>
                <a:sym typeface="Lato"/>
              </a:rPr>
              <a:t>Observe, smell, taste and touch the honey. Reflect on the collective work behind its creation (origin, geography, biome, soil, flowers, bees, beekeepers, microbes). </a:t>
            </a:r>
            <a:endParaRPr sz="1800" b="1">
              <a:solidFill>
                <a:srgbClr val="6B6852"/>
              </a:solidFill>
              <a:latin typeface="Lato"/>
              <a:ea typeface="Lato"/>
              <a:cs typeface="Lato"/>
              <a:sym typeface="Lato"/>
            </a:endParaRPr>
          </a:p>
          <a:p>
            <a:pPr marL="0" marR="0" lvl="0" indent="0" algn="l" rtl="0">
              <a:lnSpc>
                <a:spcPct val="100000"/>
              </a:lnSpc>
              <a:spcBef>
                <a:spcPts val="0"/>
              </a:spcBef>
              <a:spcAft>
                <a:spcPts val="0"/>
              </a:spcAft>
              <a:buClr>
                <a:srgbClr val="000000"/>
              </a:buClr>
              <a:buSzPts val="1800"/>
              <a:buFont typeface="Arial"/>
              <a:buNone/>
            </a:pPr>
            <a:endParaRPr sz="2000" b="1">
              <a:solidFill>
                <a:srgbClr val="6B6852"/>
              </a:solidFill>
              <a:latin typeface="Lato"/>
              <a:ea typeface="Lato"/>
              <a:cs typeface="Lato"/>
              <a:sym typeface="Lato"/>
            </a:endParaRPr>
          </a:p>
          <a:p>
            <a:pPr marL="0" marR="0" lvl="0" indent="0" algn="l" rtl="0">
              <a:lnSpc>
                <a:spcPct val="100000"/>
              </a:lnSpc>
              <a:spcBef>
                <a:spcPts val="0"/>
              </a:spcBef>
              <a:spcAft>
                <a:spcPts val="0"/>
              </a:spcAft>
              <a:buClr>
                <a:srgbClr val="000000"/>
              </a:buClr>
              <a:buSzPts val="1800"/>
              <a:buFont typeface="Arial"/>
              <a:buNone/>
            </a:pPr>
            <a:r>
              <a:rPr lang="es-CO" sz="1800">
                <a:solidFill>
                  <a:srgbClr val="6B6852"/>
                </a:solidFill>
                <a:latin typeface="Lato Light"/>
                <a:ea typeface="Lato Light"/>
                <a:cs typeface="Lato Light"/>
                <a:sym typeface="Lato Light"/>
              </a:rPr>
              <a:t>What interconnected processes made this honey possible?</a:t>
            </a:r>
            <a:endParaRPr sz="1800" b="0" i="0" u="none" strike="noStrike" cap="none">
              <a:solidFill>
                <a:srgbClr val="6B6852"/>
              </a:solidFill>
              <a:latin typeface="Lato Light"/>
              <a:ea typeface="Lato Light"/>
              <a:cs typeface="Lato Light"/>
              <a:sym typeface="Lato Light"/>
            </a:endParaRPr>
          </a:p>
        </p:txBody>
      </p:sp>
      <p:sp>
        <p:nvSpPr>
          <p:cNvPr id="131" name="Google Shape;131;p9"/>
          <p:cNvSpPr txBox="1"/>
          <p:nvPr/>
        </p:nvSpPr>
        <p:spPr>
          <a:xfrm>
            <a:off x="7113205" y="3228276"/>
            <a:ext cx="5268300" cy="2862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CO" sz="1800" b="1">
                <a:solidFill>
                  <a:srgbClr val="6B6852"/>
                </a:solidFill>
                <a:latin typeface="Lato"/>
                <a:ea typeface="Lato"/>
                <a:cs typeface="Lato"/>
                <a:sym typeface="Lato"/>
              </a:rPr>
              <a:t>Think about the systemic challenges of our food systems and how they affect the honey and its ecosystem.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6B6852"/>
              </a:solidFill>
              <a:latin typeface="Lato"/>
              <a:ea typeface="Lato"/>
              <a:cs typeface="Lato"/>
              <a:sym typeface="Lato"/>
            </a:endParaRPr>
          </a:p>
          <a:p>
            <a:pPr marL="0" marR="0" lvl="0" indent="0" algn="l" rtl="0">
              <a:lnSpc>
                <a:spcPct val="100000"/>
              </a:lnSpc>
              <a:spcBef>
                <a:spcPts val="0"/>
              </a:spcBef>
              <a:spcAft>
                <a:spcPts val="0"/>
              </a:spcAft>
              <a:buClr>
                <a:srgbClr val="000000"/>
              </a:buClr>
              <a:buSzPts val="1800"/>
              <a:buFont typeface="Arial"/>
              <a:buNone/>
            </a:pPr>
            <a:r>
              <a:rPr lang="es-CO" sz="1800">
                <a:solidFill>
                  <a:srgbClr val="6B6852"/>
                </a:solidFill>
                <a:latin typeface="Lato Light"/>
                <a:ea typeface="Lato Light"/>
                <a:cs typeface="Lato Light"/>
                <a:sym typeface="Lato Light"/>
              </a:rPr>
              <a:t>What are the main structural cracks and holes of our relationship with food?</a:t>
            </a:r>
            <a:endParaRPr sz="1800">
              <a:solidFill>
                <a:srgbClr val="6B6852"/>
              </a:solidFill>
              <a:latin typeface="Lato Light"/>
              <a:ea typeface="Lato Light"/>
              <a:cs typeface="Lato Light"/>
              <a:sym typeface="Lato Light"/>
            </a:endParaRPr>
          </a:p>
          <a:p>
            <a:pPr marL="0" marR="0" lvl="0" indent="0" algn="l" rtl="0">
              <a:lnSpc>
                <a:spcPct val="100000"/>
              </a:lnSpc>
              <a:spcBef>
                <a:spcPts val="0"/>
              </a:spcBef>
              <a:spcAft>
                <a:spcPts val="0"/>
              </a:spcAft>
              <a:buClr>
                <a:srgbClr val="000000"/>
              </a:buClr>
              <a:buSzPts val="1800"/>
              <a:buFont typeface="Arial"/>
              <a:buNone/>
            </a:pPr>
            <a:endParaRPr sz="1800">
              <a:solidFill>
                <a:srgbClr val="6B6852"/>
              </a:solidFill>
              <a:latin typeface="Lato Light"/>
              <a:ea typeface="Lato Light"/>
              <a:cs typeface="Lato Light"/>
              <a:sym typeface="Lato Light"/>
            </a:endParaRPr>
          </a:p>
          <a:p>
            <a:pPr marL="0" marR="0" lvl="0" indent="0" algn="l" rtl="0">
              <a:lnSpc>
                <a:spcPct val="100000"/>
              </a:lnSpc>
              <a:spcBef>
                <a:spcPts val="0"/>
              </a:spcBef>
              <a:spcAft>
                <a:spcPts val="0"/>
              </a:spcAft>
              <a:buClr>
                <a:srgbClr val="000000"/>
              </a:buClr>
              <a:buSzPts val="1800"/>
              <a:buFont typeface="Arial"/>
              <a:buNone/>
            </a:pPr>
            <a:r>
              <a:rPr lang="es-CO" sz="1800">
                <a:solidFill>
                  <a:srgbClr val="6B6852"/>
                </a:solidFill>
                <a:latin typeface="Lato Light"/>
                <a:ea typeface="Lato Light"/>
                <a:cs typeface="Lato Light"/>
                <a:sym typeface="Lato Light"/>
              </a:rPr>
              <a:t>What food system pain hurts you most?</a:t>
            </a:r>
            <a:endParaRPr sz="1800" b="0" i="0" u="none" strike="noStrike" cap="none">
              <a:solidFill>
                <a:srgbClr val="6B6852"/>
              </a:solidFill>
              <a:latin typeface="Lato Light"/>
              <a:ea typeface="Lato Light"/>
              <a:cs typeface="Lato Light"/>
              <a:sym typeface="Lato Light"/>
            </a:endParaRPr>
          </a:p>
          <a:p>
            <a:pPr marL="0" marR="0" lvl="0" indent="0" algn="l" rtl="0">
              <a:lnSpc>
                <a:spcPct val="100000"/>
              </a:lnSpc>
              <a:spcBef>
                <a:spcPts val="0"/>
              </a:spcBef>
              <a:spcAft>
                <a:spcPts val="0"/>
              </a:spcAft>
              <a:buClr>
                <a:srgbClr val="000000"/>
              </a:buClr>
              <a:buSzPts val="1800"/>
              <a:buFont typeface="Arial"/>
              <a:buNone/>
            </a:pPr>
            <a:br>
              <a:rPr lang="es-CO" sz="1800" b="0" i="0" u="none" strike="noStrike" cap="none">
                <a:solidFill>
                  <a:srgbClr val="6B6852"/>
                </a:solidFill>
                <a:latin typeface="Lato"/>
                <a:ea typeface="Lato"/>
                <a:cs typeface="Lato"/>
                <a:sym typeface="Lato"/>
              </a:rPr>
            </a:br>
            <a:endParaRPr sz="1800" b="0" i="0" u="none" strike="noStrike" cap="none">
              <a:solidFill>
                <a:srgbClr val="6B6852"/>
              </a:solidFill>
              <a:latin typeface="Lato"/>
              <a:ea typeface="Lato"/>
              <a:cs typeface="Lato"/>
              <a:sym typeface="Lato"/>
            </a:endParaRPr>
          </a:p>
        </p:txBody>
      </p:sp>
      <p:sp>
        <p:nvSpPr>
          <p:cNvPr id="132" name="Google Shape;132;p9"/>
          <p:cNvSpPr txBox="1"/>
          <p:nvPr/>
        </p:nvSpPr>
        <p:spPr>
          <a:xfrm>
            <a:off x="650469" y="2497200"/>
            <a:ext cx="2863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800" i="0" u="none" strike="noStrike" cap="none">
                <a:solidFill>
                  <a:srgbClr val="6B6852"/>
                </a:solidFill>
                <a:latin typeface="Poppins SemiBold"/>
                <a:ea typeface="Poppins SemiBold"/>
                <a:cs typeface="Poppins SemiBold"/>
                <a:sym typeface="Poppins SemiBold"/>
              </a:rPr>
              <a:t>NOTEBOOK AND PENCIL</a:t>
            </a:r>
            <a:endParaRPr sz="1800" i="0" u="none" strike="noStrike" cap="none">
              <a:solidFill>
                <a:srgbClr val="6B6852"/>
              </a:solidFill>
              <a:latin typeface="Poppins SemiBold"/>
              <a:ea typeface="Poppins SemiBold"/>
              <a:cs typeface="Poppins SemiBold"/>
              <a:sym typeface="Poppins SemiBold"/>
            </a:endParaRPr>
          </a:p>
        </p:txBody>
      </p:sp>
      <p:pic>
        <p:nvPicPr>
          <p:cNvPr id="133" name="Google Shape;133;p9"/>
          <p:cNvPicPr preferRelativeResize="0"/>
          <p:nvPr/>
        </p:nvPicPr>
        <p:blipFill rotWithShape="1">
          <a:blip r:embed="rId5">
            <a:alphaModFix/>
          </a:blip>
          <a:srcRect/>
          <a:stretch/>
        </p:blipFill>
        <p:spPr>
          <a:xfrm>
            <a:off x="11042100" y="5830400"/>
            <a:ext cx="842550" cy="7878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8DAE6"/>
        </a:solidFill>
        <a:effectLst/>
      </p:bgPr>
    </p:bg>
    <p:spTree>
      <p:nvGrpSpPr>
        <p:cNvPr id="1" name="Shape 137"/>
        <p:cNvGrpSpPr/>
        <p:nvPr/>
      </p:nvGrpSpPr>
      <p:grpSpPr>
        <a:xfrm>
          <a:off x="0" y="0"/>
          <a:ext cx="0" cy="0"/>
          <a:chOff x="0" y="0"/>
          <a:chExt cx="0" cy="0"/>
        </a:xfrm>
      </p:grpSpPr>
      <p:pic>
        <p:nvPicPr>
          <p:cNvPr id="138" name="Google Shape;138;p18"/>
          <p:cNvPicPr preferRelativeResize="0"/>
          <p:nvPr/>
        </p:nvPicPr>
        <p:blipFill rotWithShape="1">
          <a:blip r:embed="rId3">
            <a:alphaModFix/>
          </a:blip>
          <a:srcRect/>
          <a:stretch/>
        </p:blipFill>
        <p:spPr>
          <a:xfrm>
            <a:off x="374650" y="0"/>
            <a:ext cx="11817350" cy="6858000"/>
          </a:xfrm>
          <a:prstGeom prst="rect">
            <a:avLst/>
          </a:prstGeom>
          <a:noFill/>
          <a:ln>
            <a:noFill/>
          </a:ln>
        </p:spPr>
      </p:pic>
      <p:sp>
        <p:nvSpPr>
          <p:cNvPr id="139" name="Google Shape;139;p18"/>
          <p:cNvSpPr txBox="1"/>
          <p:nvPr/>
        </p:nvSpPr>
        <p:spPr>
          <a:xfrm>
            <a:off x="242026" y="433350"/>
            <a:ext cx="4347600" cy="1410000"/>
          </a:xfrm>
          <a:prstGeom prst="rect">
            <a:avLst/>
          </a:prstGeom>
          <a:noFill/>
          <a:ln>
            <a:noFill/>
          </a:ln>
        </p:spPr>
        <p:txBody>
          <a:bodyPr spcFirstLastPara="1" wrap="square" lIns="91425" tIns="45700" rIns="91425" bIns="45700" anchor="t" anchorCtr="0">
            <a:spAutoFit/>
          </a:bodyPr>
          <a:lstStyle/>
          <a:p>
            <a:pPr marL="0" marR="0" lvl="0" indent="0" algn="l" rtl="0">
              <a:lnSpc>
                <a:spcPct val="64848"/>
              </a:lnSpc>
              <a:spcBef>
                <a:spcPts val="0"/>
              </a:spcBef>
              <a:spcAft>
                <a:spcPts val="0"/>
              </a:spcAft>
              <a:buClr>
                <a:srgbClr val="000000"/>
              </a:buClr>
              <a:buSzPts val="6600"/>
              <a:buFont typeface="Arial"/>
              <a:buNone/>
            </a:pPr>
            <a:r>
              <a:rPr lang="es-CO" sz="6600" b="1" i="0" u="none" strike="noStrike" cap="none">
                <a:solidFill>
                  <a:srgbClr val="6B6852"/>
                </a:solidFill>
                <a:latin typeface="Poppins"/>
                <a:ea typeface="Poppins"/>
                <a:cs typeface="Poppins"/>
                <a:sym typeface="Poppins"/>
              </a:rPr>
              <a:t>The </a:t>
            </a:r>
            <a:r>
              <a:rPr lang="es-CO" sz="6600" b="1">
                <a:solidFill>
                  <a:srgbClr val="6B6852"/>
                </a:solidFill>
                <a:latin typeface="Poppins"/>
                <a:ea typeface="Poppins"/>
                <a:cs typeface="Poppins"/>
                <a:sym typeface="Poppins"/>
              </a:rPr>
              <a:t>P</a:t>
            </a:r>
            <a:r>
              <a:rPr lang="es-CO" sz="6600" b="1" i="0" u="none" strike="noStrike" cap="none">
                <a:solidFill>
                  <a:srgbClr val="6B6852"/>
                </a:solidFill>
                <a:latin typeface="Poppins"/>
                <a:ea typeface="Poppins"/>
                <a:cs typeface="Poppins"/>
                <a:sym typeface="Poppins"/>
              </a:rPr>
              <a:t>ains</a:t>
            </a:r>
            <a:endParaRPr sz="6600" b="1" i="0" u="none" strike="noStrike" cap="none">
              <a:solidFill>
                <a:srgbClr val="6B6852"/>
              </a:solidFill>
              <a:latin typeface="Poppins"/>
              <a:ea typeface="Poppins"/>
              <a:cs typeface="Poppins"/>
              <a:sym typeface="Poppins"/>
            </a:endParaRPr>
          </a:p>
          <a:p>
            <a:pPr marL="0" marR="0" lvl="0" indent="0" algn="l" rtl="0">
              <a:lnSpc>
                <a:spcPct val="64848"/>
              </a:lnSpc>
              <a:spcBef>
                <a:spcPts val="0"/>
              </a:spcBef>
              <a:spcAft>
                <a:spcPts val="0"/>
              </a:spcAft>
              <a:buClr>
                <a:srgbClr val="000000"/>
              </a:buClr>
              <a:buSzPts val="6600"/>
              <a:buFont typeface="Arial"/>
              <a:buNone/>
            </a:pPr>
            <a:r>
              <a:rPr lang="es-CO" sz="6600" b="1">
                <a:solidFill>
                  <a:srgbClr val="6B6852"/>
                </a:solidFill>
                <a:latin typeface="Poppins"/>
                <a:ea typeface="Poppins"/>
                <a:cs typeface="Poppins"/>
                <a:sym typeface="Poppins"/>
              </a:rPr>
              <a:t>W</a:t>
            </a:r>
            <a:r>
              <a:rPr lang="es-CO" sz="6600" b="1" i="0" u="none" strike="noStrike" cap="none">
                <a:solidFill>
                  <a:srgbClr val="6B6852"/>
                </a:solidFill>
                <a:latin typeface="Poppins"/>
                <a:ea typeface="Poppins"/>
                <a:cs typeface="Poppins"/>
                <a:sym typeface="Poppins"/>
              </a:rPr>
              <a:t>e </a:t>
            </a:r>
            <a:r>
              <a:rPr lang="es-CO" sz="6600" b="1">
                <a:solidFill>
                  <a:srgbClr val="6B6852"/>
                </a:solidFill>
                <a:latin typeface="Poppins"/>
                <a:ea typeface="Poppins"/>
                <a:cs typeface="Poppins"/>
                <a:sym typeface="Poppins"/>
              </a:rPr>
              <a:t>E</a:t>
            </a:r>
            <a:r>
              <a:rPr lang="es-CO" sz="6600" b="1" i="0" u="none" strike="noStrike" cap="none">
                <a:solidFill>
                  <a:srgbClr val="6B6852"/>
                </a:solidFill>
                <a:latin typeface="Poppins"/>
                <a:ea typeface="Poppins"/>
                <a:cs typeface="Poppins"/>
                <a:sym typeface="Poppins"/>
              </a:rPr>
              <a:t>at</a:t>
            </a:r>
            <a:endParaRPr sz="5400" b="1" i="0" u="none" strike="noStrike" cap="none">
              <a:solidFill>
                <a:srgbClr val="6B6852"/>
              </a:solidFill>
              <a:latin typeface="Poppins"/>
              <a:ea typeface="Poppins"/>
              <a:cs typeface="Poppins"/>
              <a:sym typeface="Poppins"/>
            </a:endParaRPr>
          </a:p>
        </p:txBody>
      </p:sp>
      <p:sp>
        <p:nvSpPr>
          <p:cNvPr id="140" name="Google Shape;140;p18"/>
          <p:cNvSpPr txBox="1"/>
          <p:nvPr/>
        </p:nvSpPr>
        <p:spPr>
          <a:xfrm>
            <a:off x="436025" y="1705675"/>
            <a:ext cx="3098400" cy="384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CO" sz="1900" i="0" u="none" strike="noStrike" cap="none">
                <a:solidFill>
                  <a:srgbClr val="FFFFE6"/>
                </a:solidFill>
                <a:latin typeface="Poppins SemiBold"/>
                <a:ea typeface="Poppins SemiBold"/>
                <a:cs typeface="Poppins SemiBold"/>
                <a:sym typeface="Poppins SemiBold"/>
              </a:rPr>
              <a:t>DIGESTING THE PROBLEM</a:t>
            </a:r>
            <a:endParaRPr sz="1900" i="0" u="none" strike="noStrike" cap="none">
              <a:solidFill>
                <a:srgbClr val="FFFFE6"/>
              </a:solidFill>
              <a:latin typeface="Poppins SemiBold"/>
              <a:ea typeface="Poppins SemiBold"/>
              <a:cs typeface="Poppins SemiBold"/>
              <a:sym typeface="Poppins SemiBold"/>
            </a:endParaRPr>
          </a:p>
        </p:txBody>
      </p:sp>
      <p:sp>
        <p:nvSpPr>
          <p:cNvPr id="141" name="Google Shape;141;p18"/>
          <p:cNvSpPr txBox="1"/>
          <p:nvPr/>
        </p:nvSpPr>
        <p:spPr>
          <a:xfrm>
            <a:off x="6538460" y="1770298"/>
            <a:ext cx="1196700" cy="597300"/>
          </a:xfrm>
          <a:prstGeom prst="rect">
            <a:avLst/>
          </a:prstGeom>
          <a:noFill/>
          <a:ln>
            <a:noFill/>
          </a:ln>
        </p:spPr>
        <p:txBody>
          <a:bodyPr spcFirstLastPara="1" wrap="square" lIns="91425" tIns="45700" rIns="91425" bIns="45700" anchor="t" anchorCtr="0">
            <a:spAutoFit/>
          </a:bodyPr>
          <a:lstStyle/>
          <a:p>
            <a:pPr marL="0" marR="0" lvl="0" indent="0" algn="ctr" rtl="0">
              <a:lnSpc>
                <a:spcPct val="91111"/>
              </a:lnSpc>
              <a:spcBef>
                <a:spcPts val="0"/>
              </a:spcBef>
              <a:spcAft>
                <a:spcPts val="0"/>
              </a:spcAft>
              <a:buClr>
                <a:srgbClr val="000000"/>
              </a:buClr>
              <a:buSzPts val="1800"/>
              <a:buFont typeface="Arial"/>
              <a:buNone/>
            </a:pPr>
            <a:r>
              <a:rPr lang="es-CO" sz="1800" i="0" u="none" strike="noStrike" cap="none">
                <a:solidFill>
                  <a:srgbClr val="6B6852"/>
                </a:solidFill>
                <a:latin typeface="Poppins SemiBold"/>
                <a:ea typeface="Poppins SemiBold"/>
                <a:cs typeface="Poppins SemiBold"/>
                <a:sym typeface="Poppins SemiBold"/>
              </a:rPr>
              <a:t>Climatic</a:t>
            </a:r>
            <a:endParaRPr sz="1800" i="0" u="none" strike="noStrike" cap="none">
              <a:solidFill>
                <a:srgbClr val="6B6852"/>
              </a:solidFill>
              <a:latin typeface="Poppins SemiBold"/>
              <a:ea typeface="Poppins SemiBold"/>
              <a:cs typeface="Poppins SemiBold"/>
              <a:sym typeface="Poppins SemiBold"/>
            </a:endParaRPr>
          </a:p>
          <a:p>
            <a:pPr marL="0" marR="0" lvl="0" indent="0" algn="ctr" rtl="0">
              <a:lnSpc>
                <a:spcPct val="91111"/>
              </a:lnSpc>
              <a:spcBef>
                <a:spcPts val="0"/>
              </a:spcBef>
              <a:spcAft>
                <a:spcPts val="0"/>
              </a:spcAft>
              <a:buClr>
                <a:srgbClr val="000000"/>
              </a:buClr>
              <a:buSzPts val="1800"/>
              <a:buFont typeface="Arial"/>
              <a:buNone/>
            </a:pPr>
            <a:r>
              <a:rPr lang="es-CO" sz="1800" i="0" u="none" strike="noStrike" cap="none">
                <a:solidFill>
                  <a:srgbClr val="6B6852"/>
                </a:solidFill>
                <a:latin typeface="Poppins SemiBold"/>
                <a:ea typeface="Poppins SemiBold"/>
                <a:cs typeface="Poppins SemiBold"/>
                <a:sym typeface="Poppins SemiBold"/>
              </a:rPr>
              <a:t>pain</a:t>
            </a:r>
            <a:endParaRPr sz="1800" i="0" u="none" strike="noStrike" cap="none">
              <a:solidFill>
                <a:srgbClr val="6B6852"/>
              </a:solidFill>
              <a:latin typeface="Poppins SemiBold"/>
              <a:ea typeface="Poppins SemiBold"/>
              <a:cs typeface="Poppins SemiBold"/>
              <a:sym typeface="Poppins SemiBold"/>
            </a:endParaRPr>
          </a:p>
        </p:txBody>
      </p:sp>
      <p:sp>
        <p:nvSpPr>
          <p:cNvPr id="142" name="Google Shape;142;p18"/>
          <p:cNvSpPr txBox="1"/>
          <p:nvPr/>
        </p:nvSpPr>
        <p:spPr>
          <a:xfrm>
            <a:off x="7221360" y="2986537"/>
            <a:ext cx="1196700" cy="597300"/>
          </a:xfrm>
          <a:prstGeom prst="rect">
            <a:avLst/>
          </a:prstGeom>
          <a:noFill/>
          <a:ln>
            <a:noFill/>
          </a:ln>
        </p:spPr>
        <p:txBody>
          <a:bodyPr spcFirstLastPara="1" wrap="square" lIns="91425" tIns="45700" rIns="91425" bIns="45700" anchor="t" anchorCtr="0">
            <a:spAutoFit/>
          </a:bodyPr>
          <a:lstStyle/>
          <a:p>
            <a:pPr marL="0" marR="0" lvl="0" indent="0" algn="ctr" rtl="0">
              <a:lnSpc>
                <a:spcPct val="91111"/>
              </a:lnSpc>
              <a:spcBef>
                <a:spcPts val="0"/>
              </a:spcBef>
              <a:spcAft>
                <a:spcPts val="0"/>
              </a:spcAft>
              <a:buClr>
                <a:srgbClr val="000000"/>
              </a:buClr>
              <a:buSzPts val="1800"/>
              <a:buFont typeface="Arial"/>
              <a:buNone/>
            </a:pPr>
            <a:r>
              <a:rPr lang="es-CO" sz="1800" i="0" u="none" strike="noStrike" cap="none">
                <a:solidFill>
                  <a:srgbClr val="6B6852"/>
                </a:solidFill>
                <a:latin typeface="Poppins SemiBold"/>
                <a:ea typeface="Poppins SemiBold"/>
                <a:cs typeface="Poppins SemiBold"/>
                <a:sym typeface="Poppins SemiBold"/>
              </a:rPr>
              <a:t>Hunger</a:t>
            </a:r>
            <a:endParaRPr sz="1800" i="0" u="none" strike="noStrike" cap="none">
              <a:solidFill>
                <a:srgbClr val="6B6852"/>
              </a:solidFill>
              <a:latin typeface="Poppins SemiBold"/>
              <a:ea typeface="Poppins SemiBold"/>
              <a:cs typeface="Poppins SemiBold"/>
              <a:sym typeface="Poppins SemiBold"/>
            </a:endParaRPr>
          </a:p>
          <a:p>
            <a:pPr marL="0" marR="0" lvl="0" indent="0" algn="ctr" rtl="0">
              <a:lnSpc>
                <a:spcPct val="91111"/>
              </a:lnSpc>
              <a:spcBef>
                <a:spcPts val="0"/>
              </a:spcBef>
              <a:spcAft>
                <a:spcPts val="0"/>
              </a:spcAft>
              <a:buClr>
                <a:srgbClr val="000000"/>
              </a:buClr>
              <a:buSzPts val="1800"/>
              <a:buFont typeface="Arial"/>
              <a:buNone/>
            </a:pPr>
            <a:r>
              <a:rPr lang="es-CO" sz="1800" i="0" u="none" strike="noStrike" cap="none">
                <a:solidFill>
                  <a:srgbClr val="6B6852"/>
                </a:solidFill>
                <a:latin typeface="Poppins SemiBold"/>
                <a:ea typeface="Poppins SemiBold"/>
                <a:cs typeface="Poppins SemiBold"/>
                <a:sym typeface="Poppins SemiBold"/>
              </a:rPr>
              <a:t>pain</a:t>
            </a:r>
            <a:endParaRPr sz="1800" i="0" u="none" strike="noStrike" cap="none">
              <a:solidFill>
                <a:srgbClr val="6B6852"/>
              </a:solidFill>
              <a:latin typeface="Poppins SemiBold"/>
              <a:ea typeface="Poppins SemiBold"/>
              <a:cs typeface="Poppins SemiBold"/>
              <a:sym typeface="Poppins SemiBold"/>
            </a:endParaRPr>
          </a:p>
        </p:txBody>
      </p:sp>
      <p:sp>
        <p:nvSpPr>
          <p:cNvPr id="143" name="Google Shape;143;p18"/>
          <p:cNvSpPr txBox="1"/>
          <p:nvPr/>
        </p:nvSpPr>
        <p:spPr>
          <a:xfrm>
            <a:off x="6389342" y="3970571"/>
            <a:ext cx="1494900" cy="597300"/>
          </a:xfrm>
          <a:prstGeom prst="rect">
            <a:avLst/>
          </a:prstGeom>
          <a:noFill/>
          <a:ln>
            <a:noFill/>
          </a:ln>
        </p:spPr>
        <p:txBody>
          <a:bodyPr spcFirstLastPara="1" wrap="square" lIns="91425" tIns="45700" rIns="91425" bIns="45700" anchor="t" anchorCtr="0">
            <a:spAutoFit/>
          </a:bodyPr>
          <a:lstStyle/>
          <a:p>
            <a:pPr marL="0" marR="0" lvl="0" indent="0" algn="ctr" rtl="0">
              <a:lnSpc>
                <a:spcPct val="91111"/>
              </a:lnSpc>
              <a:spcBef>
                <a:spcPts val="0"/>
              </a:spcBef>
              <a:spcAft>
                <a:spcPts val="0"/>
              </a:spcAft>
              <a:buClr>
                <a:srgbClr val="000000"/>
              </a:buClr>
              <a:buSzPts val="1800"/>
              <a:buFont typeface="Arial"/>
              <a:buNone/>
            </a:pPr>
            <a:r>
              <a:rPr lang="es-CO" sz="1800" i="0" u="none" strike="noStrike" cap="none">
                <a:solidFill>
                  <a:srgbClr val="6B6852"/>
                </a:solidFill>
                <a:latin typeface="Poppins SemiBold"/>
                <a:ea typeface="Poppins SemiBold"/>
                <a:cs typeface="Poppins SemiBold"/>
                <a:sym typeface="Poppins SemiBold"/>
              </a:rPr>
              <a:t>Pain of</a:t>
            </a:r>
            <a:endParaRPr sz="1800" i="0" u="none" strike="noStrike" cap="none">
              <a:solidFill>
                <a:srgbClr val="6B6852"/>
              </a:solidFill>
              <a:latin typeface="Poppins SemiBold"/>
              <a:ea typeface="Poppins SemiBold"/>
              <a:cs typeface="Poppins SemiBold"/>
              <a:sym typeface="Poppins SemiBold"/>
            </a:endParaRPr>
          </a:p>
          <a:p>
            <a:pPr marL="0" marR="0" lvl="0" indent="0" algn="ctr" rtl="0">
              <a:lnSpc>
                <a:spcPct val="91111"/>
              </a:lnSpc>
              <a:spcBef>
                <a:spcPts val="0"/>
              </a:spcBef>
              <a:spcAft>
                <a:spcPts val="0"/>
              </a:spcAft>
              <a:buClr>
                <a:srgbClr val="000000"/>
              </a:buClr>
              <a:buSzPts val="1800"/>
              <a:buFont typeface="Arial"/>
              <a:buNone/>
            </a:pPr>
            <a:r>
              <a:rPr lang="es-CO" sz="1800" i="0" u="none" strike="noStrike" cap="none">
                <a:solidFill>
                  <a:srgbClr val="6B6852"/>
                </a:solidFill>
                <a:latin typeface="Poppins SemiBold"/>
                <a:ea typeface="Poppins SemiBold"/>
                <a:cs typeface="Poppins SemiBold"/>
                <a:sym typeface="Poppins SemiBold"/>
              </a:rPr>
              <a:t>waste</a:t>
            </a:r>
            <a:endParaRPr sz="1800" i="0" u="none" strike="noStrike" cap="none">
              <a:solidFill>
                <a:srgbClr val="6B6852"/>
              </a:solidFill>
              <a:latin typeface="Poppins SemiBold"/>
              <a:ea typeface="Poppins SemiBold"/>
              <a:cs typeface="Poppins SemiBold"/>
              <a:sym typeface="Poppins SemiBold"/>
            </a:endParaRPr>
          </a:p>
        </p:txBody>
      </p:sp>
      <p:sp>
        <p:nvSpPr>
          <p:cNvPr id="144" name="Google Shape;144;p18"/>
          <p:cNvSpPr txBox="1"/>
          <p:nvPr/>
        </p:nvSpPr>
        <p:spPr>
          <a:xfrm>
            <a:off x="4894537" y="4631630"/>
            <a:ext cx="1494900" cy="597300"/>
          </a:xfrm>
          <a:prstGeom prst="rect">
            <a:avLst/>
          </a:prstGeom>
          <a:noFill/>
          <a:ln>
            <a:noFill/>
          </a:ln>
        </p:spPr>
        <p:txBody>
          <a:bodyPr spcFirstLastPara="1" wrap="square" lIns="91425" tIns="45700" rIns="91425" bIns="45700" anchor="t" anchorCtr="0">
            <a:spAutoFit/>
          </a:bodyPr>
          <a:lstStyle/>
          <a:p>
            <a:pPr marL="0" marR="0" lvl="0" indent="0" algn="ctr" rtl="0">
              <a:lnSpc>
                <a:spcPct val="91111"/>
              </a:lnSpc>
              <a:spcBef>
                <a:spcPts val="0"/>
              </a:spcBef>
              <a:spcAft>
                <a:spcPts val="0"/>
              </a:spcAft>
              <a:buClr>
                <a:srgbClr val="000000"/>
              </a:buClr>
              <a:buSzPts val="1800"/>
              <a:buFont typeface="Arial"/>
              <a:buNone/>
            </a:pPr>
            <a:r>
              <a:rPr lang="es-CO" sz="1800" i="0" u="none" strike="noStrike" cap="none">
                <a:solidFill>
                  <a:srgbClr val="6B6852"/>
                </a:solidFill>
                <a:latin typeface="Poppins SemiBold"/>
                <a:ea typeface="Poppins SemiBold"/>
                <a:cs typeface="Poppins SemiBold"/>
                <a:sym typeface="Poppins SemiBold"/>
              </a:rPr>
              <a:t>Forest</a:t>
            </a:r>
            <a:endParaRPr sz="1400" i="0" u="none" strike="noStrike" cap="none">
              <a:solidFill>
                <a:srgbClr val="000000"/>
              </a:solidFill>
              <a:latin typeface="Poppins SemiBold"/>
              <a:ea typeface="Poppins SemiBold"/>
              <a:cs typeface="Poppins SemiBold"/>
              <a:sym typeface="Poppins SemiBold"/>
            </a:endParaRPr>
          </a:p>
          <a:p>
            <a:pPr marL="0" marR="0" lvl="0" indent="0" algn="ctr" rtl="0">
              <a:lnSpc>
                <a:spcPct val="91111"/>
              </a:lnSpc>
              <a:spcBef>
                <a:spcPts val="0"/>
              </a:spcBef>
              <a:spcAft>
                <a:spcPts val="0"/>
              </a:spcAft>
              <a:buClr>
                <a:srgbClr val="000000"/>
              </a:buClr>
              <a:buSzPts val="1800"/>
              <a:buFont typeface="Arial"/>
              <a:buNone/>
            </a:pPr>
            <a:r>
              <a:rPr lang="es-CO" sz="1800" i="0" u="none" strike="noStrike" cap="none">
                <a:solidFill>
                  <a:srgbClr val="6B6852"/>
                </a:solidFill>
                <a:latin typeface="Poppins SemiBold"/>
                <a:ea typeface="Poppins SemiBold"/>
                <a:cs typeface="Poppins SemiBold"/>
                <a:sym typeface="Poppins SemiBold"/>
              </a:rPr>
              <a:t>pain</a:t>
            </a:r>
            <a:endParaRPr sz="1800" i="0" u="none" strike="noStrike" cap="none">
              <a:solidFill>
                <a:srgbClr val="6B6852"/>
              </a:solidFill>
              <a:latin typeface="Poppins SemiBold"/>
              <a:ea typeface="Poppins SemiBold"/>
              <a:cs typeface="Poppins SemiBold"/>
              <a:sym typeface="Poppins SemiBold"/>
            </a:endParaRPr>
          </a:p>
        </p:txBody>
      </p:sp>
      <p:sp>
        <p:nvSpPr>
          <p:cNvPr id="145" name="Google Shape;145;p18"/>
          <p:cNvSpPr txBox="1"/>
          <p:nvPr/>
        </p:nvSpPr>
        <p:spPr>
          <a:xfrm>
            <a:off x="3094722" y="4706227"/>
            <a:ext cx="1494900" cy="597300"/>
          </a:xfrm>
          <a:prstGeom prst="rect">
            <a:avLst/>
          </a:prstGeom>
          <a:noFill/>
          <a:ln>
            <a:noFill/>
          </a:ln>
        </p:spPr>
        <p:txBody>
          <a:bodyPr spcFirstLastPara="1" wrap="square" lIns="91425" tIns="45700" rIns="91425" bIns="45700" anchor="t" anchorCtr="0">
            <a:spAutoFit/>
          </a:bodyPr>
          <a:lstStyle/>
          <a:p>
            <a:pPr marL="0" marR="0" lvl="0" indent="0" algn="ctr" rtl="0">
              <a:lnSpc>
                <a:spcPct val="91111"/>
              </a:lnSpc>
              <a:spcBef>
                <a:spcPts val="0"/>
              </a:spcBef>
              <a:spcAft>
                <a:spcPts val="0"/>
              </a:spcAft>
              <a:buClr>
                <a:srgbClr val="000000"/>
              </a:buClr>
              <a:buSzPts val="1800"/>
              <a:buFont typeface="Arial"/>
              <a:buNone/>
            </a:pPr>
            <a:r>
              <a:rPr lang="es-CO" sz="1800" i="0" u="none" strike="noStrike" cap="none">
                <a:solidFill>
                  <a:srgbClr val="6B6852"/>
                </a:solidFill>
                <a:latin typeface="Poppins SemiBold"/>
                <a:ea typeface="Poppins SemiBold"/>
                <a:cs typeface="Poppins SemiBold"/>
                <a:sym typeface="Poppins SemiBold"/>
              </a:rPr>
              <a:t>Biological</a:t>
            </a:r>
            <a:endParaRPr sz="1800" i="0" u="none" strike="noStrike" cap="none">
              <a:solidFill>
                <a:srgbClr val="6B6852"/>
              </a:solidFill>
              <a:latin typeface="Poppins SemiBold"/>
              <a:ea typeface="Poppins SemiBold"/>
              <a:cs typeface="Poppins SemiBold"/>
              <a:sym typeface="Poppins SemiBold"/>
            </a:endParaRPr>
          </a:p>
          <a:p>
            <a:pPr marL="0" marR="0" lvl="0" indent="0" algn="ctr" rtl="0">
              <a:lnSpc>
                <a:spcPct val="91111"/>
              </a:lnSpc>
              <a:spcBef>
                <a:spcPts val="0"/>
              </a:spcBef>
              <a:spcAft>
                <a:spcPts val="0"/>
              </a:spcAft>
              <a:buClr>
                <a:srgbClr val="000000"/>
              </a:buClr>
              <a:buSzPts val="1800"/>
              <a:buFont typeface="Arial"/>
              <a:buNone/>
            </a:pPr>
            <a:r>
              <a:rPr lang="es-CO" sz="1800" i="0" u="none" strike="noStrike" cap="none">
                <a:solidFill>
                  <a:srgbClr val="6B6852"/>
                </a:solidFill>
                <a:latin typeface="Poppins SemiBold"/>
                <a:ea typeface="Poppins SemiBold"/>
                <a:cs typeface="Poppins SemiBold"/>
                <a:sym typeface="Poppins SemiBold"/>
              </a:rPr>
              <a:t>pain</a:t>
            </a:r>
            <a:endParaRPr sz="1800" i="0" u="none" strike="noStrike" cap="none">
              <a:solidFill>
                <a:srgbClr val="6B6852"/>
              </a:solidFill>
              <a:latin typeface="Poppins SemiBold"/>
              <a:ea typeface="Poppins SemiBold"/>
              <a:cs typeface="Poppins SemiBold"/>
              <a:sym typeface="Poppins SemiBold"/>
            </a:endParaRPr>
          </a:p>
        </p:txBody>
      </p:sp>
      <p:sp>
        <p:nvSpPr>
          <p:cNvPr id="146" name="Google Shape;146;p18"/>
          <p:cNvSpPr txBox="1"/>
          <p:nvPr/>
        </p:nvSpPr>
        <p:spPr>
          <a:xfrm>
            <a:off x="2179955" y="2666783"/>
            <a:ext cx="1494900" cy="597300"/>
          </a:xfrm>
          <a:prstGeom prst="rect">
            <a:avLst/>
          </a:prstGeom>
          <a:noFill/>
          <a:ln>
            <a:noFill/>
          </a:ln>
        </p:spPr>
        <p:txBody>
          <a:bodyPr spcFirstLastPara="1" wrap="square" lIns="91425" tIns="45700" rIns="91425" bIns="45700" anchor="t" anchorCtr="0">
            <a:spAutoFit/>
          </a:bodyPr>
          <a:lstStyle/>
          <a:p>
            <a:pPr marL="0" marR="0" lvl="0" indent="0" algn="ctr" rtl="0">
              <a:lnSpc>
                <a:spcPct val="91111"/>
              </a:lnSpc>
              <a:spcBef>
                <a:spcPts val="0"/>
              </a:spcBef>
              <a:spcAft>
                <a:spcPts val="0"/>
              </a:spcAft>
              <a:buClr>
                <a:srgbClr val="000000"/>
              </a:buClr>
              <a:buSzPts val="1800"/>
              <a:buFont typeface="Arial"/>
              <a:buNone/>
            </a:pPr>
            <a:r>
              <a:rPr lang="es-CO" sz="1800" i="0" u="none" strike="noStrike" cap="none">
                <a:solidFill>
                  <a:srgbClr val="6B6852"/>
                </a:solidFill>
                <a:latin typeface="Poppins SemiBold"/>
                <a:ea typeface="Poppins SemiBold"/>
                <a:cs typeface="Poppins SemiBold"/>
                <a:sym typeface="Poppins SemiBold"/>
              </a:rPr>
              <a:t>Pain of</a:t>
            </a:r>
            <a:endParaRPr sz="1800" i="0" u="none" strike="noStrike" cap="none">
              <a:solidFill>
                <a:srgbClr val="6B6852"/>
              </a:solidFill>
              <a:latin typeface="Poppins SemiBold"/>
              <a:ea typeface="Poppins SemiBold"/>
              <a:cs typeface="Poppins SemiBold"/>
              <a:sym typeface="Poppins SemiBold"/>
            </a:endParaRPr>
          </a:p>
          <a:p>
            <a:pPr marL="0" marR="0" lvl="0" indent="0" algn="ctr" rtl="0">
              <a:lnSpc>
                <a:spcPct val="91111"/>
              </a:lnSpc>
              <a:spcBef>
                <a:spcPts val="0"/>
              </a:spcBef>
              <a:spcAft>
                <a:spcPts val="0"/>
              </a:spcAft>
              <a:buClr>
                <a:srgbClr val="000000"/>
              </a:buClr>
              <a:buSzPts val="1800"/>
              <a:buFont typeface="Arial"/>
              <a:buNone/>
            </a:pPr>
            <a:r>
              <a:rPr lang="es-CO" sz="1800" i="0" u="none" strike="noStrike" cap="none">
                <a:solidFill>
                  <a:srgbClr val="6B6852"/>
                </a:solidFill>
                <a:latin typeface="Poppins SemiBold"/>
                <a:ea typeface="Poppins SemiBold"/>
                <a:cs typeface="Poppins SemiBold"/>
                <a:sym typeface="Poppins SemiBold"/>
              </a:rPr>
              <a:t>disease</a:t>
            </a:r>
            <a:endParaRPr sz="1800" i="0" u="none" strike="noStrike" cap="none">
              <a:solidFill>
                <a:srgbClr val="6B6852"/>
              </a:solidFill>
              <a:latin typeface="Poppins SemiBold"/>
              <a:ea typeface="Poppins SemiBold"/>
              <a:cs typeface="Poppins SemiBold"/>
              <a:sym typeface="Poppins SemiBold"/>
            </a:endParaRPr>
          </a:p>
        </p:txBody>
      </p:sp>
      <p:sp>
        <p:nvSpPr>
          <p:cNvPr id="147" name="Google Shape;147;p18"/>
          <p:cNvSpPr txBox="1"/>
          <p:nvPr/>
        </p:nvSpPr>
        <p:spPr>
          <a:xfrm>
            <a:off x="242026" y="3406724"/>
            <a:ext cx="1672500" cy="597300"/>
          </a:xfrm>
          <a:prstGeom prst="rect">
            <a:avLst/>
          </a:prstGeom>
          <a:noFill/>
          <a:ln>
            <a:noFill/>
          </a:ln>
        </p:spPr>
        <p:txBody>
          <a:bodyPr spcFirstLastPara="1" wrap="square" lIns="91425" tIns="45700" rIns="91425" bIns="45700" anchor="t" anchorCtr="0">
            <a:spAutoFit/>
          </a:bodyPr>
          <a:lstStyle/>
          <a:p>
            <a:pPr marL="0" marR="0" lvl="0" indent="0" algn="ctr" rtl="0">
              <a:lnSpc>
                <a:spcPct val="91111"/>
              </a:lnSpc>
              <a:spcBef>
                <a:spcPts val="0"/>
              </a:spcBef>
              <a:spcAft>
                <a:spcPts val="0"/>
              </a:spcAft>
              <a:buClr>
                <a:srgbClr val="000000"/>
              </a:buClr>
              <a:buSzPts val="1800"/>
              <a:buFont typeface="Arial"/>
              <a:buNone/>
            </a:pPr>
            <a:r>
              <a:rPr lang="es-CO" sz="1800" i="0" u="none" strike="noStrike" cap="none">
                <a:solidFill>
                  <a:srgbClr val="6B6852"/>
                </a:solidFill>
                <a:latin typeface="Poppins SemiBold"/>
                <a:ea typeface="Poppins SemiBold"/>
                <a:cs typeface="Poppins SemiBold"/>
                <a:sym typeface="Poppins SemiBold"/>
              </a:rPr>
              <a:t>Ecosystem</a:t>
            </a:r>
            <a:endParaRPr sz="1800" i="0" u="none" strike="noStrike" cap="none">
              <a:solidFill>
                <a:srgbClr val="6B6852"/>
              </a:solidFill>
              <a:latin typeface="Poppins SemiBold"/>
              <a:ea typeface="Poppins SemiBold"/>
              <a:cs typeface="Poppins SemiBold"/>
              <a:sym typeface="Poppins SemiBold"/>
            </a:endParaRPr>
          </a:p>
          <a:p>
            <a:pPr marL="0" marR="0" lvl="0" indent="0" algn="ctr" rtl="0">
              <a:lnSpc>
                <a:spcPct val="91111"/>
              </a:lnSpc>
              <a:spcBef>
                <a:spcPts val="0"/>
              </a:spcBef>
              <a:spcAft>
                <a:spcPts val="0"/>
              </a:spcAft>
              <a:buClr>
                <a:srgbClr val="000000"/>
              </a:buClr>
              <a:buSzPts val="1800"/>
              <a:buFont typeface="Arial"/>
              <a:buNone/>
            </a:pPr>
            <a:r>
              <a:rPr lang="es-CO" sz="1800" i="0" u="none" strike="noStrike" cap="none">
                <a:solidFill>
                  <a:srgbClr val="6B6852"/>
                </a:solidFill>
                <a:latin typeface="Poppins SemiBold"/>
                <a:ea typeface="Poppins SemiBold"/>
                <a:cs typeface="Poppins SemiBold"/>
                <a:sym typeface="Poppins SemiBold"/>
              </a:rPr>
              <a:t>pai</a:t>
            </a:r>
            <a:r>
              <a:rPr lang="es-CO" sz="1800">
                <a:solidFill>
                  <a:srgbClr val="6B6852"/>
                </a:solidFill>
                <a:latin typeface="Poppins SemiBold"/>
                <a:ea typeface="Poppins SemiBold"/>
                <a:cs typeface="Poppins SemiBold"/>
                <a:sym typeface="Poppins SemiBold"/>
              </a:rPr>
              <a:t>n</a:t>
            </a:r>
            <a:endParaRPr sz="1800" i="0" u="none" strike="noStrike" cap="none">
              <a:solidFill>
                <a:srgbClr val="6B6852"/>
              </a:solidFill>
              <a:latin typeface="Poppins SemiBold"/>
              <a:ea typeface="Poppins SemiBold"/>
              <a:cs typeface="Poppins SemiBold"/>
              <a:sym typeface="Poppins SemiBold"/>
            </a:endParaRPr>
          </a:p>
        </p:txBody>
      </p:sp>
      <p:sp>
        <p:nvSpPr>
          <p:cNvPr id="148" name="Google Shape;148;p18"/>
          <p:cNvSpPr txBox="1"/>
          <p:nvPr/>
        </p:nvSpPr>
        <p:spPr>
          <a:xfrm>
            <a:off x="1262091" y="4794006"/>
            <a:ext cx="1672500" cy="597300"/>
          </a:xfrm>
          <a:prstGeom prst="rect">
            <a:avLst/>
          </a:prstGeom>
          <a:noFill/>
          <a:ln>
            <a:noFill/>
          </a:ln>
        </p:spPr>
        <p:txBody>
          <a:bodyPr spcFirstLastPara="1" wrap="square" lIns="91425" tIns="45700" rIns="91425" bIns="45700" anchor="t" anchorCtr="0">
            <a:spAutoFit/>
          </a:bodyPr>
          <a:lstStyle/>
          <a:p>
            <a:pPr marL="0" marR="0" lvl="0" indent="0" algn="ctr" rtl="0">
              <a:lnSpc>
                <a:spcPct val="91111"/>
              </a:lnSpc>
              <a:spcBef>
                <a:spcPts val="0"/>
              </a:spcBef>
              <a:spcAft>
                <a:spcPts val="0"/>
              </a:spcAft>
              <a:buClr>
                <a:srgbClr val="000000"/>
              </a:buClr>
              <a:buSzPts val="1800"/>
              <a:buFont typeface="Arial"/>
              <a:buNone/>
            </a:pPr>
            <a:r>
              <a:rPr lang="es-CO" sz="1800" i="0" u="none" strike="noStrike" cap="none">
                <a:solidFill>
                  <a:srgbClr val="6B6852"/>
                </a:solidFill>
                <a:latin typeface="Poppins SemiBold"/>
                <a:ea typeface="Poppins SemiBold"/>
                <a:cs typeface="Poppins SemiBold"/>
                <a:sym typeface="Poppins SemiBold"/>
              </a:rPr>
              <a:t>Ethical</a:t>
            </a:r>
            <a:endParaRPr sz="1800" i="0" u="none" strike="noStrike" cap="none">
              <a:solidFill>
                <a:srgbClr val="6B6852"/>
              </a:solidFill>
              <a:latin typeface="Poppins SemiBold"/>
              <a:ea typeface="Poppins SemiBold"/>
              <a:cs typeface="Poppins SemiBold"/>
              <a:sym typeface="Poppins SemiBold"/>
            </a:endParaRPr>
          </a:p>
          <a:p>
            <a:pPr marL="0" marR="0" lvl="0" indent="0" algn="ctr" rtl="0">
              <a:lnSpc>
                <a:spcPct val="91111"/>
              </a:lnSpc>
              <a:spcBef>
                <a:spcPts val="0"/>
              </a:spcBef>
              <a:spcAft>
                <a:spcPts val="0"/>
              </a:spcAft>
              <a:buClr>
                <a:srgbClr val="000000"/>
              </a:buClr>
              <a:buSzPts val="1800"/>
              <a:buFont typeface="Arial"/>
              <a:buNone/>
            </a:pPr>
            <a:r>
              <a:rPr lang="es-CO" sz="1800" i="0" u="none" strike="noStrike" cap="none">
                <a:solidFill>
                  <a:srgbClr val="6B6852"/>
                </a:solidFill>
                <a:latin typeface="Poppins SemiBold"/>
                <a:ea typeface="Poppins SemiBold"/>
                <a:cs typeface="Poppins SemiBold"/>
                <a:sym typeface="Poppins SemiBold"/>
              </a:rPr>
              <a:t>pai</a:t>
            </a:r>
            <a:r>
              <a:rPr lang="es-CO" sz="1800">
                <a:solidFill>
                  <a:srgbClr val="6B6852"/>
                </a:solidFill>
                <a:latin typeface="Poppins SemiBold"/>
                <a:ea typeface="Poppins SemiBold"/>
                <a:cs typeface="Poppins SemiBold"/>
                <a:sym typeface="Poppins SemiBold"/>
              </a:rPr>
              <a:t>n</a:t>
            </a:r>
            <a:endParaRPr sz="1800" i="0" u="none" strike="noStrike" cap="none">
              <a:solidFill>
                <a:srgbClr val="6B6852"/>
              </a:solidFill>
              <a:latin typeface="Poppins SemiBold"/>
              <a:ea typeface="Poppins SemiBold"/>
              <a:cs typeface="Poppins SemiBold"/>
              <a:sym typeface="Poppins SemiBold"/>
            </a:endParaRPr>
          </a:p>
        </p:txBody>
      </p:sp>
      <p:sp>
        <p:nvSpPr>
          <p:cNvPr id="149" name="Google Shape;149;p18"/>
          <p:cNvSpPr txBox="1"/>
          <p:nvPr/>
        </p:nvSpPr>
        <p:spPr>
          <a:xfrm>
            <a:off x="758147" y="6007110"/>
            <a:ext cx="1672500" cy="597300"/>
          </a:xfrm>
          <a:prstGeom prst="rect">
            <a:avLst/>
          </a:prstGeom>
          <a:noFill/>
          <a:ln>
            <a:noFill/>
          </a:ln>
        </p:spPr>
        <p:txBody>
          <a:bodyPr spcFirstLastPara="1" wrap="square" lIns="91425" tIns="45700" rIns="91425" bIns="45700" anchor="t" anchorCtr="0">
            <a:spAutoFit/>
          </a:bodyPr>
          <a:lstStyle/>
          <a:p>
            <a:pPr marL="0" marR="0" lvl="0" indent="0" algn="ctr" rtl="0">
              <a:lnSpc>
                <a:spcPct val="91111"/>
              </a:lnSpc>
              <a:spcBef>
                <a:spcPts val="0"/>
              </a:spcBef>
              <a:spcAft>
                <a:spcPts val="0"/>
              </a:spcAft>
              <a:buClr>
                <a:srgbClr val="000000"/>
              </a:buClr>
              <a:buSzPts val="1800"/>
              <a:buFont typeface="Arial"/>
              <a:buNone/>
            </a:pPr>
            <a:r>
              <a:rPr lang="es-CO" sz="1800" i="0" u="none" strike="noStrike" cap="none">
                <a:solidFill>
                  <a:srgbClr val="6B6852"/>
                </a:solidFill>
                <a:latin typeface="Poppins SemiBold"/>
                <a:ea typeface="Poppins SemiBold"/>
                <a:cs typeface="Poppins SemiBold"/>
                <a:sym typeface="Poppins SemiBold"/>
              </a:rPr>
              <a:t>Water</a:t>
            </a:r>
            <a:endParaRPr sz="1800" i="0" u="none" strike="noStrike" cap="none">
              <a:solidFill>
                <a:srgbClr val="6B6852"/>
              </a:solidFill>
              <a:latin typeface="Poppins SemiBold"/>
              <a:ea typeface="Poppins SemiBold"/>
              <a:cs typeface="Poppins SemiBold"/>
              <a:sym typeface="Poppins SemiBold"/>
            </a:endParaRPr>
          </a:p>
          <a:p>
            <a:pPr marL="0" marR="0" lvl="0" indent="0" algn="ctr" rtl="0">
              <a:lnSpc>
                <a:spcPct val="91111"/>
              </a:lnSpc>
              <a:spcBef>
                <a:spcPts val="0"/>
              </a:spcBef>
              <a:spcAft>
                <a:spcPts val="0"/>
              </a:spcAft>
              <a:buClr>
                <a:srgbClr val="000000"/>
              </a:buClr>
              <a:buSzPts val="1800"/>
              <a:buFont typeface="Arial"/>
              <a:buNone/>
            </a:pPr>
            <a:r>
              <a:rPr lang="es-CO" sz="1800" i="0" u="none" strike="noStrike" cap="none">
                <a:solidFill>
                  <a:srgbClr val="6B6852"/>
                </a:solidFill>
                <a:latin typeface="Poppins SemiBold"/>
                <a:ea typeface="Poppins SemiBold"/>
                <a:cs typeface="Poppins SemiBold"/>
                <a:sym typeface="Poppins SemiBold"/>
              </a:rPr>
              <a:t>pain</a:t>
            </a:r>
            <a:endParaRPr sz="1800" i="0" u="none" strike="noStrike" cap="none">
              <a:solidFill>
                <a:srgbClr val="6B6852"/>
              </a:solidFill>
              <a:latin typeface="Poppins SemiBold"/>
              <a:ea typeface="Poppins SemiBold"/>
              <a:cs typeface="Poppins SemiBold"/>
              <a:sym typeface="Poppins SemiBold"/>
            </a:endParaRPr>
          </a:p>
        </p:txBody>
      </p:sp>
      <p:sp>
        <p:nvSpPr>
          <p:cNvPr id="150" name="Google Shape;150;p18"/>
          <p:cNvSpPr txBox="1"/>
          <p:nvPr/>
        </p:nvSpPr>
        <p:spPr>
          <a:xfrm rot="437054">
            <a:off x="2962570" y="5907200"/>
            <a:ext cx="2437069" cy="597304"/>
          </a:xfrm>
          <a:prstGeom prst="rect">
            <a:avLst/>
          </a:prstGeom>
          <a:noFill/>
          <a:ln>
            <a:noFill/>
          </a:ln>
        </p:spPr>
        <p:txBody>
          <a:bodyPr spcFirstLastPara="1" wrap="square" lIns="91425" tIns="45700" rIns="91425" bIns="45700" anchor="t" anchorCtr="0">
            <a:spAutoFit/>
          </a:bodyPr>
          <a:lstStyle/>
          <a:p>
            <a:pPr marL="0" marR="0" lvl="0" indent="0" algn="ctr" rtl="0">
              <a:lnSpc>
                <a:spcPct val="91111"/>
              </a:lnSpc>
              <a:spcBef>
                <a:spcPts val="0"/>
              </a:spcBef>
              <a:spcAft>
                <a:spcPts val="0"/>
              </a:spcAft>
              <a:buClr>
                <a:srgbClr val="000000"/>
              </a:buClr>
              <a:buSzPts val="1800"/>
              <a:buFont typeface="Arial"/>
              <a:buNone/>
            </a:pPr>
            <a:r>
              <a:rPr lang="es-CO" sz="1800">
                <a:solidFill>
                  <a:srgbClr val="6B6852"/>
                </a:solidFill>
                <a:latin typeface="Poppins SemiBold"/>
                <a:ea typeface="Poppins SemiBold"/>
                <a:cs typeface="Poppins SemiBold"/>
                <a:sym typeface="Poppins SemiBold"/>
              </a:rPr>
              <a:t>Standardized</a:t>
            </a:r>
            <a:endParaRPr sz="1800" i="0" u="none" strike="noStrike" cap="none">
              <a:solidFill>
                <a:srgbClr val="6B6852"/>
              </a:solidFill>
              <a:latin typeface="Poppins SemiBold"/>
              <a:ea typeface="Poppins SemiBold"/>
              <a:cs typeface="Poppins SemiBold"/>
              <a:sym typeface="Poppins SemiBold"/>
            </a:endParaRPr>
          </a:p>
          <a:p>
            <a:pPr marL="0" marR="0" lvl="0" indent="0" algn="ctr" rtl="0">
              <a:lnSpc>
                <a:spcPct val="91111"/>
              </a:lnSpc>
              <a:spcBef>
                <a:spcPts val="0"/>
              </a:spcBef>
              <a:spcAft>
                <a:spcPts val="0"/>
              </a:spcAft>
              <a:buClr>
                <a:srgbClr val="000000"/>
              </a:buClr>
              <a:buSzPts val="1800"/>
              <a:buFont typeface="Arial"/>
              <a:buNone/>
            </a:pPr>
            <a:r>
              <a:rPr lang="es-CO" sz="1800" i="0" u="none" strike="noStrike" cap="none">
                <a:solidFill>
                  <a:srgbClr val="6B6852"/>
                </a:solidFill>
                <a:latin typeface="Poppins SemiBold"/>
                <a:ea typeface="Poppins SemiBold"/>
                <a:cs typeface="Poppins SemiBold"/>
                <a:sym typeface="Poppins SemiBold"/>
              </a:rPr>
              <a:t>pain</a:t>
            </a:r>
            <a:endParaRPr sz="1800" i="0" u="none" strike="noStrike" cap="none">
              <a:solidFill>
                <a:srgbClr val="6B6852"/>
              </a:solidFill>
              <a:latin typeface="Poppins SemiBold"/>
              <a:ea typeface="Poppins SemiBold"/>
              <a:cs typeface="Poppins SemiBold"/>
              <a:sym typeface="Poppins SemiBold"/>
            </a:endParaRPr>
          </a:p>
        </p:txBody>
      </p:sp>
      <p:sp>
        <p:nvSpPr>
          <p:cNvPr id="151" name="Google Shape;151;p18"/>
          <p:cNvSpPr txBox="1"/>
          <p:nvPr/>
        </p:nvSpPr>
        <p:spPr>
          <a:xfrm>
            <a:off x="5931545" y="6170843"/>
            <a:ext cx="1672500" cy="597300"/>
          </a:xfrm>
          <a:prstGeom prst="rect">
            <a:avLst/>
          </a:prstGeom>
          <a:noFill/>
          <a:ln>
            <a:noFill/>
          </a:ln>
        </p:spPr>
        <p:txBody>
          <a:bodyPr spcFirstLastPara="1" wrap="square" lIns="91425" tIns="45700" rIns="91425" bIns="45700" anchor="t" anchorCtr="0">
            <a:spAutoFit/>
          </a:bodyPr>
          <a:lstStyle/>
          <a:p>
            <a:pPr marL="0" marR="0" lvl="0" indent="0" algn="ctr" rtl="0">
              <a:lnSpc>
                <a:spcPct val="91111"/>
              </a:lnSpc>
              <a:spcBef>
                <a:spcPts val="0"/>
              </a:spcBef>
              <a:spcAft>
                <a:spcPts val="0"/>
              </a:spcAft>
              <a:buClr>
                <a:srgbClr val="000000"/>
              </a:buClr>
              <a:buSzPts val="1800"/>
              <a:buFont typeface="Arial"/>
              <a:buNone/>
            </a:pPr>
            <a:r>
              <a:rPr lang="es-CO" sz="1800" i="0" u="none" strike="noStrike" cap="none">
                <a:solidFill>
                  <a:srgbClr val="6B6852"/>
                </a:solidFill>
                <a:latin typeface="Poppins SemiBold"/>
                <a:ea typeface="Poppins SemiBold"/>
                <a:cs typeface="Poppins SemiBold"/>
                <a:sym typeface="Poppins SemiBold"/>
              </a:rPr>
              <a:t>Pain of</a:t>
            </a:r>
            <a:endParaRPr sz="1800" i="0" u="none" strike="noStrike" cap="none">
              <a:solidFill>
                <a:srgbClr val="6B6852"/>
              </a:solidFill>
              <a:latin typeface="Poppins SemiBold"/>
              <a:ea typeface="Poppins SemiBold"/>
              <a:cs typeface="Poppins SemiBold"/>
              <a:sym typeface="Poppins SemiBold"/>
            </a:endParaRPr>
          </a:p>
          <a:p>
            <a:pPr marL="0" marR="0" lvl="0" indent="0" algn="ctr" rtl="0">
              <a:lnSpc>
                <a:spcPct val="91111"/>
              </a:lnSpc>
              <a:spcBef>
                <a:spcPts val="0"/>
              </a:spcBef>
              <a:spcAft>
                <a:spcPts val="0"/>
              </a:spcAft>
              <a:buClr>
                <a:srgbClr val="000000"/>
              </a:buClr>
              <a:buSzPts val="1800"/>
              <a:buFont typeface="Arial"/>
              <a:buNone/>
            </a:pPr>
            <a:r>
              <a:rPr lang="es-CO" sz="1800" i="0" u="none" strike="noStrike" cap="none">
                <a:solidFill>
                  <a:srgbClr val="6B6852"/>
                </a:solidFill>
                <a:latin typeface="Poppins SemiBold"/>
                <a:ea typeface="Poppins SemiBold"/>
                <a:cs typeface="Poppins SemiBold"/>
                <a:sym typeface="Poppins SemiBold"/>
              </a:rPr>
              <a:t>the sea</a:t>
            </a:r>
            <a:endParaRPr sz="1400" i="0" u="none" strike="noStrike" cap="none">
              <a:solidFill>
                <a:srgbClr val="000000"/>
              </a:solidFill>
              <a:latin typeface="Poppins SemiBold"/>
              <a:ea typeface="Poppins SemiBold"/>
              <a:cs typeface="Poppins SemiBold"/>
              <a:sym typeface="Poppins SemiBold"/>
            </a:endParaRPr>
          </a:p>
        </p:txBody>
      </p:sp>
      <p:sp>
        <p:nvSpPr>
          <p:cNvPr id="152" name="Google Shape;152;p18"/>
          <p:cNvSpPr txBox="1"/>
          <p:nvPr/>
        </p:nvSpPr>
        <p:spPr>
          <a:xfrm rot="-3097594">
            <a:off x="7390309" y="5211378"/>
            <a:ext cx="2362173" cy="597139"/>
          </a:xfrm>
          <a:prstGeom prst="rect">
            <a:avLst/>
          </a:prstGeom>
          <a:noFill/>
          <a:ln>
            <a:noFill/>
          </a:ln>
        </p:spPr>
        <p:txBody>
          <a:bodyPr spcFirstLastPara="1" wrap="square" lIns="91425" tIns="45700" rIns="91425" bIns="45700" anchor="t" anchorCtr="0">
            <a:spAutoFit/>
          </a:bodyPr>
          <a:lstStyle/>
          <a:p>
            <a:pPr marL="0" marR="0" lvl="0" indent="0" algn="ctr" rtl="0">
              <a:lnSpc>
                <a:spcPct val="91111"/>
              </a:lnSpc>
              <a:spcBef>
                <a:spcPts val="0"/>
              </a:spcBef>
              <a:spcAft>
                <a:spcPts val="0"/>
              </a:spcAft>
              <a:buClr>
                <a:srgbClr val="000000"/>
              </a:buClr>
              <a:buSzPts val="1800"/>
              <a:buFont typeface="Arial"/>
              <a:buNone/>
            </a:pPr>
            <a:r>
              <a:rPr lang="es-CO" sz="1800" i="0" u="none" strike="noStrike" cap="none">
                <a:solidFill>
                  <a:srgbClr val="6B6852"/>
                </a:solidFill>
                <a:latin typeface="Poppins SemiBold"/>
                <a:ea typeface="Poppins SemiBold"/>
                <a:cs typeface="Poppins SemiBold"/>
                <a:sym typeface="Poppins SemiBold"/>
              </a:rPr>
              <a:t>Dis</a:t>
            </a:r>
            <a:r>
              <a:rPr lang="es-CO" sz="1800">
                <a:solidFill>
                  <a:srgbClr val="6B6852"/>
                </a:solidFill>
                <a:latin typeface="Poppins SemiBold"/>
                <a:ea typeface="Poppins SemiBold"/>
                <a:cs typeface="Poppins SemiBold"/>
                <a:sym typeface="Poppins SemiBold"/>
              </a:rPr>
              <a:t>connectedness</a:t>
            </a:r>
            <a:endParaRPr sz="1800" i="0" u="none" strike="noStrike" cap="none">
              <a:solidFill>
                <a:srgbClr val="6B6852"/>
              </a:solidFill>
              <a:latin typeface="Poppins SemiBold"/>
              <a:ea typeface="Poppins SemiBold"/>
              <a:cs typeface="Poppins SemiBold"/>
              <a:sym typeface="Poppins SemiBold"/>
            </a:endParaRPr>
          </a:p>
          <a:p>
            <a:pPr marL="0" marR="0" lvl="0" indent="0" algn="ctr" rtl="0">
              <a:lnSpc>
                <a:spcPct val="91111"/>
              </a:lnSpc>
              <a:spcBef>
                <a:spcPts val="0"/>
              </a:spcBef>
              <a:spcAft>
                <a:spcPts val="0"/>
              </a:spcAft>
              <a:buClr>
                <a:srgbClr val="000000"/>
              </a:buClr>
              <a:buSzPts val="1800"/>
              <a:buFont typeface="Arial"/>
              <a:buNone/>
            </a:pPr>
            <a:r>
              <a:rPr lang="es-CO" sz="1800" i="0" u="none" strike="noStrike" cap="none">
                <a:solidFill>
                  <a:srgbClr val="6B6852"/>
                </a:solidFill>
                <a:latin typeface="Poppins SemiBold"/>
                <a:ea typeface="Poppins SemiBold"/>
                <a:cs typeface="Poppins SemiBold"/>
                <a:sym typeface="Poppins SemiBold"/>
              </a:rPr>
              <a:t>pain</a:t>
            </a:r>
            <a:endParaRPr sz="1800" i="0" u="none" strike="noStrike" cap="none">
              <a:solidFill>
                <a:srgbClr val="6B6852"/>
              </a:solidFill>
              <a:latin typeface="Poppins SemiBold"/>
              <a:ea typeface="Poppins SemiBold"/>
              <a:cs typeface="Poppins SemiBold"/>
              <a:sym typeface="Poppins SemiBold"/>
            </a:endParaRPr>
          </a:p>
        </p:txBody>
      </p:sp>
      <p:sp>
        <p:nvSpPr>
          <p:cNvPr id="153" name="Google Shape;153;p18"/>
          <p:cNvSpPr txBox="1"/>
          <p:nvPr/>
        </p:nvSpPr>
        <p:spPr>
          <a:xfrm rot="-5185882">
            <a:off x="8479154" y="2986543"/>
            <a:ext cx="1672443" cy="597278"/>
          </a:xfrm>
          <a:prstGeom prst="rect">
            <a:avLst/>
          </a:prstGeom>
          <a:noFill/>
          <a:ln>
            <a:noFill/>
          </a:ln>
        </p:spPr>
        <p:txBody>
          <a:bodyPr spcFirstLastPara="1" wrap="square" lIns="91425" tIns="45700" rIns="91425" bIns="45700" anchor="t" anchorCtr="0">
            <a:spAutoFit/>
          </a:bodyPr>
          <a:lstStyle/>
          <a:p>
            <a:pPr marL="0" marR="0" lvl="0" indent="0" algn="ctr" rtl="0">
              <a:lnSpc>
                <a:spcPct val="91111"/>
              </a:lnSpc>
              <a:spcBef>
                <a:spcPts val="0"/>
              </a:spcBef>
              <a:spcAft>
                <a:spcPts val="0"/>
              </a:spcAft>
              <a:buClr>
                <a:srgbClr val="000000"/>
              </a:buClr>
              <a:buSzPts val="1800"/>
              <a:buFont typeface="Arial"/>
              <a:buNone/>
            </a:pPr>
            <a:r>
              <a:rPr lang="es-CO" sz="1800" i="0" u="none" strike="noStrike" cap="none">
                <a:solidFill>
                  <a:srgbClr val="6B6852"/>
                </a:solidFill>
                <a:latin typeface="Poppins SemiBold"/>
                <a:ea typeface="Poppins SemiBold"/>
                <a:cs typeface="Poppins SemiBold"/>
                <a:sym typeface="Poppins SemiBold"/>
              </a:rPr>
              <a:t>Cultural pain</a:t>
            </a:r>
            <a:endParaRPr sz="1800" i="0" u="none" strike="noStrike" cap="none">
              <a:solidFill>
                <a:srgbClr val="6B6852"/>
              </a:solidFill>
              <a:latin typeface="Poppins SemiBold"/>
              <a:ea typeface="Poppins SemiBold"/>
              <a:cs typeface="Poppins SemiBold"/>
              <a:sym typeface="Poppins SemiBold"/>
            </a:endParaRPr>
          </a:p>
        </p:txBody>
      </p:sp>
      <p:sp>
        <p:nvSpPr>
          <p:cNvPr id="154" name="Google Shape;154;p18"/>
          <p:cNvSpPr txBox="1"/>
          <p:nvPr/>
        </p:nvSpPr>
        <p:spPr>
          <a:xfrm rot="-837739">
            <a:off x="8791287" y="839807"/>
            <a:ext cx="1748150" cy="597074"/>
          </a:xfrm>
          <a:prstGeom prst="rect">
            <a:avLst/>
          </a:prstGeom>
          <a:noFill/>
          <a:ln>
            <a:noFill/>
          </a:ln>
        </p:spPr>
        <p:txBody>
          <a:bodyPr spcFirstLastPara="1" wrap="square" lIns="91425" tIns="45700" rIns="91425" bIns="45700" anchor="t" anchorCtr="0">
            <a:spAutoFit/>
          </a:bodyPr>
          <a:lstStyle/>
          <a:p>
            <a:pPr marL="0" marR="0" lvl="0" indent="0" algn="ctr" rtl="0">
              <a:lnSpc>
                <a:spcPct val="91111"/>
              </a:lnSpc>
              <a:spcBef>
                <a:spcPts val="0"/>
              </a:spcBef>
              <a:spcAft>
                <a:spcPts val="0"/>
              </a:spcAft>
              <a:buClr>
                <a:srgbClr val="000000"/>
              </a:buClr>
              <a:buSzPts val="1800"/>
              <a:buFont typeface="Arial"/>
              <a:buNone/>
            </a:pPr>
            <a:r>
              <a:rPr lang="es-CO" sz="1800">
                <a:solidFill>
                  <a:srgbClr val="6B6852"/>
                </a:solidFill>
                <a:latin typeface="Poppins SemiBold"/>
                <a:ea typeface="Poppins SemiBold"/>
                <a:cs typeface="Poppins SemiBold"/>
                <a:sym typeface="Poppins SemiBold"/>
              </a:rPr>
              <a:t>Generational</a:t>
            </a:r>
            <a:r>
              <a:rPr lang="es-CO" sz="1800" i="0" u="none" strike="noStrike" cap="none">
                <a:solidFill>
                  <a:srgbClr val="6B6852"/>
                </a:solidFill>
                <a:latin typeface="Poppins SemiBold"/>
                <a:ea typeface="Poppins SemiBold"/>
                <a:cs typeface="Poppins SemiBold"/>
                <a:sym typeface="Poppins SemiBold"/>
              </a:rPr>
              <a:t> pain</a:t>
            </a:r>
            <a:endParaRPr sz="1800" i="0" u="none" strike="noStrike" cap="none">
              <a:solidFill>
                <a:srgbClr val="6B6852"/>
              </a:solidFill>
              <a:latin typeface="Poppins SemiBold"/>
              <a:ea typeface="Poppins SemiBold"/>
              <a:cs typeface="Poppins SemiBold"/>
              <a:sym typeface="Poppins SemiBold"/>
            </a:endParaRPr>
          </a:p>
        </p:txBody>
      </p:sp>
      <p:pic>
        <p:nvPicPr>
          <p:cNvPr id="155" name="Google Shape;155;p18"/>
          <p:cNvPicPr preferRelativeResize="0"/>
          <p:nvPr/>
        </p:nvPicPr>
        <p:blipFill rotWithShape="1">
          <a:blip r:embed="rId4">
            <a:alphaModFix/>
          </a:blip>
          <a:srcRect/>
          <a:stretch/>
        </p:blipFill>
        <p:spPr>
          <a:xfrm>
            <a:off x="10546800" y="5303525"/>
            <a:ext cx="842550" cy="787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8DAE6"/>
        </a:solidFill>
        <a:effectLst/>
      </p:bgPr>
    </p:bg>
    <p:spTree>
      <p:nvGrpSpPr>
        <p:cNvPr id="1" name="Shape 160"/>
        <p:cNvGrpSpPr/>
        <p:nvPr/>
      </p:nvGrpSpPr>
      <p:grpSpPr>
        <a:xfrm>
          <a:off x="0" y="0"/>
          <a:ext cx="0" cy="0"/>
          <a:chOff x="0" y="0"/>
          <a:chExt cx="0" cy="0"/>
        </a:xfrm>
      </p:grpSpPr>
      <p:grpSp>
        <p:nvGrpSpPr>
          <p:cNvPr id="161" name="Google Shape;161;p12"/>
          <p:cNvGrpSpPr/>
          <p:nvPr/>
        </p:nvGrpSpPr>
        <p:grpSpPr>
          <a:xfrm>
            <a:off x="-3277522" y="-4599248"/>
            <a:ext cx="18540866" cy="15588410"/>
            <a:chOff x="-3277522" y="-4599248"/>
            <a:chExt cx="18540866" cy="15588410"/>
          </a:xfrm>
        </p:grpSpPr>
        <p:pic>
          <p:nvPicPr>
            <p:cNvPr id="162" name="Google Shape;162;p12"/>
            <p:cNvPicPr preferRelativeResize="0"/>
            <p:nvPr/>
          </p:nvPicPr>
          <p:blipFill rotWithShape="1">
            <a:blip r:embed="rId3">
              <a:alphaModFix/>
            </a:blip>
            <a:srcRect/>
            <a:stretch/>
          </p:blipFill>
          <p:spPr>
            <a:xfrm rot="-2159705">
              <a:off x="-743819" y="-943502"/>
              <a:ext cx="7033311" cy="10907133"/>
            </a:xfrm>
            <a:prstGeom prst="rect">
              <a:avLst/>
            </a:prstGeom>
            <a:noFill/>
            <a:ln>
              <a:noFill/>
            </a:ln>
          </p:spPr>
        </p:pic>
        <p:pic>
          <p:nvPicPr>
            <p:cNvPr id="163" name="Google Shape;163;p12"/>
            <p:cNvPicPr preferRelativeResize="0"/>
            <p:nvPr/>
          </p:nvPicPr>
          <p:blipFill rotWithShape="1">
            <a:blip r:embed="rId3">
              <a:alphaModFix/>
            </a:blip>
            <a:srcRect/>
            <a:stretch/>
          </p:blipFill>
          <p:spPr>
            <a:xfrm rot="8640295">
              <a:off x="5753210" y="-3555239"/>
              <a:ext cx="7033310" cy="10713571"/>
            </a:xfrm>
            <a:prstGeom prst="rect">
              <a:avLst/>
            </a:prstGeom>
            <a:noFill/>
            <a:ln>
              <a:noFill/>
            </a:ln>
          </p:spPr>
        </p:pic>
      </p:grpSp>
      <p:sp>
        <p:nvSpPr>
          <p:cNvPr id="164" name="Google Shape;164;p12"/>
          <p:cNvSpPr txBox="1"/>
          <p:nvPr/>
        </p:nvSpPr>
        <p:spPr>
          <a:xfrm>
            <a:off x="713325" y="743496"/>
            <a:ext cx="9872700" cy="2542200"/>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t" anchorCtr="0">
            <a:spAutoFit/>
          </a:bodyPr>
          <a:lstStyle/>
          <a:p>
            <a:pPr marL="0" marR="0" lvl="0" indent="0" algn="l" rtl="0">
              <a:lnSpc>
                <a:spcPct val="74727"/>
              </a:lnSpc>
              <a:spcBef>
                <a:spcPts val="0"/>
              </a:spcBef>
              <a:spcAft>
                <a:spcPts val="0"/>
              </a:spcAft>
              <a:buClr>
                <a:srgbClr val="000000"/>
              </a:buClr>
              <a:buSzPts val="11000"/>
              <a:buFont typeface="Arial"/>
              <a:buNone/>
            </a:pPr>
            <a:r>
              <a:rPr lang="es-CO" sz="7100" b="1" i="0" u="none" strike="noStrike" cap="none">
                <a:solidFill>
                  <a:srgbClr val="FFFFE6"/>
                </a:solidFill>
                <a:latin typeface="Poppins"/>
                <a:ea typeface="Poppins"/>
                <a:cs typeface="Poppins"/>
                <a:sym typeface="Poppins"/>
              </a:rPr>
              <a:t>From </a:t>
            </a:r>
            <a:r>
              <a:rPr lang="es-CO" sz="7100" b="1">
                <a:solidFill>
                  <a:srgbClr val="FFFFE6"/>
                </a:solidFill>
                <a:latin typeface="Poppins"/>
                <a:ea typeface="Poppins"/>
                <a:cs typeface="Poppins"/>
                <a:sym typeface="Poppins"/>
              </a:rPr>
              <a:t>F</a:t>
            </a:r>
            <a:r>
              <a:rPr lang="es-CO" sz="7100" b="1" i="0" u="none" strike="noStrike" cap="none">
                <a:solidFill>
                  <a:srgbClr val="FFFFE6"/>
                </a:solidFill>
                <a:latin typeface="Poppins"/>
                <a:ea typeface="Poppins"/>
                <a:cs typeface="Poppins"/>
                <a:sym typeface="Poppins"/>
              </a:rPr>
              <a:t>ood </a:t>
            </a:r>
            <a:r>
              <a:rPr lang="es-CO" sz="7100" b="1">
                <a:solidFill>
                  <a:srgbClr val="FFFFE6"/>
                </a:solidFill>
                <a:latin typeface="Poppins"/>
                <a:ea typeface="Poppins"/>
                <a:cs typeface="Poppins"/>
                <a:sym typeface="Poppins"/>
              </a:rPr>
              <a:t>S</a:t>
            </a:r>
            <a:r>
              <a:rPr lang="es-CO" sz="7100" b="1" i="0" u="none" strike="noStrike" cap="none">
                <a:solidFill>
                  <a:srgbClr val="FFFFE6"/>
                </a:solidFill>
                <a:latin typeface="Poppins"/>
                <a:ea typeface="Poppins"/>
                <a:cs typeface="Poppins"/>
                <a:sym typeface="Poppins"/>
              </a:rPr>
              <a:t>ystems</a:t>
            </a:r>
            <a:endParaRPr sz="7100" b="1" i="0" u="none" strike="noStrike" cap="none">
              <a:solidFill>
                <a:srgbClr val="FFFFE6"/>
              </a:solidFill>
              <a:latin typeface="Poppins"/>
              <a:ea typeface="Poppins"/>
              <a:cs typeface="Poppins"/>
              <a:sym typeface="Poppins"/>
            </a:endParaRPr>
          </a:p>
          <a:p>
            <a:pPr marL="0" marR="0" lvl="0" indent="0" algn="l" rtl="0">
              <a:lnSpc>
                <a:spcPct val="74727"/>
              </a:lnSpc>
              <a:spcBef>
                <a:spcPts val="0"/>
              </a:spcBef>
              <a:spcAft>
                <a:spcPts val="0"/>
              </a:spcAft>
              <a:buClr>
                <a:srgbClr val="000000"/>
              </a:buClr>
              <a:buSzPts val="11000"/>
              <a:buFont typeface="Arial"/>
              <a:buNone/>
            </a:pPr>
            <a:r>
              <a:rPr lang="es-CO" sz="7100" b="1" i="0" u="none" strike="noStrike" cap="none">
                <a:solidFill>
                  <a:srgbClr val="FFFFE6"/>
                </a:solidFill>
                <a:latin typeface="Poppins"/>
                <a:ea typeface="Poppins"/>
                <a:cs typeface="Poppins"/>
                <a:sym typeface="Poppins"/>
              </a:rPr>
              <a:t>to the Ecologies of Food</a:t>
            </a:r>
            <a:endParaRPr sz="7700" b="1" i="0" u="none" strike="noStrike" cap="none">
              <a:solidFill>
                <a:srgbClr val="FFFFE6"/>
              </a:solidFill>
              <a:latin typeface="Poppins"/>
              <a:ea typeface="Poppins"/>
              <a:cs typeface="Poppins"/>
              <a:sym typeface="Poppins"/>
            </a:endParaRPr>
          </a:p>
        </p:txBody>
      </p:sp>
      <p:sp>
        <p:nvSpPr>
          <p:cNvPr id="165" name="Google Shape;165;p12"/>
          <p:cNvSpPr txBox="1"/>
          <p:nvPr/>
        </p:nvSpPr>
        <p:spPr>
          <a:xfrm>
            <a:off x="697825" y="3964800"/>
            <a:ext cx="7012800" cy="15378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s-CO" sz="2200">
                <a:solidFill>
                  <a:srgbClr val="6B6852"/>
                </a:solidFill>
                <a:latin typeface="Poppins Medium"/>
                <a:ea typeface="Poppins Medium"/>
                <a:cs typeface="Poppins Medium"/>
                <a:sym typeface="Poppins Medium"/>
              </a:rPr>
              <a:t>How do we depend on our planetary colleagues for survival, and what responsibilities do we have towards them?</a:t>
            </a:r>
            <a:endParaRPr sz="1500">
              <a:solidFill>
                <a:schemeClr val="dk1"/>
              </a:solidFill>
              <a:latin typeface="Poppins Medium"/>
              <a:ea typeface="Poppins Medium"/>
              <a:cs typeface="Poppins Medium"/>
              <a:sym typeface="Poppins Medium"/>
            </a:endParaRPr>
          </a:p>
          <a:p>
            <a:pPr marL="0" marR="0" lvl="0" indent="0" algn="ctr" rtl="0">
              <a:lnSpc>
                <a:spcPct val="100000"/>
              </a:lnSpc>
              <a:spcBef>
                <a:spcPts val="0"/>
              </a:spcBef>
              <a:spcAft>
                <a:spcPts val="0"/>
              </a:spcAft>
              <a:buClr>
                <a:srgbClr val="000000"/>
              </a:buClr>
              <a:buSzPts val="1800"/>
              <a:buFont typeface="Arial"/>
              <a:buNone/>
            </a:pPr>
            <a:endParaRPr sz="1800" b="1">
              <a:solidFill>
                <a:srgbClr val="6B6852"/>
              </a:solidFill>
              <a:latin typeface="Poppins"/>
              <a:ea typeface="Poppins"/>
              <a:cs typeface="Poppins"/>
              <a:sym typeface="Poppins"/>
            </a:endParaRPr>
          </a:p>
        </p:txBody>
      </p:sp>
      <p:sp>
        <p:nvSpPr>
          <p:cNvPr id="166" name="Google Shape;166;p12"/>
          <p:cNvSpPr txBox="1"/>
          <p:nvPr/>
        </p:nvSpPr>
        <p:spPr>
          <a:xfrm>
            <a:off x="357775" y="3373475"/>
            <a:ext cx="7012800" cy="723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CO" sz="3500" b="1">
                <a:solidFill>
                  <a:srgbClr val="6B6852"/>
                </a:solidFill>
                <a:latin typeface="Poppins"/>
                <a:ea typeface="Poppins"/>
                <a:cs typeface="Poppins"/>
                <a:sym typeface="Poppins"/>
              </a:rPr>
              <a:t>TO EAT IS TO PARTAKE OF LIFE</a:t>
            </a:r>
            <a:endParaRPr sz="3500" b="1">
              <a:solidFill>
                <a:srgbClr val="6B6852"/>
              </a:solidFill>
              <a:latin typeface="Poppins"/>
              <a:ea typeface="Poppins"/>
              <a:cs typeface="Poppins"/>
              <a:sym typeface="Poppins"/>
            </a:endParaRPr>
          </a:p>
        </p:txBody>
      </p:sp>
      <p:cxnSp>
        <p:nvCxnSpPr>
          <p:cNvPr id="167" name="Google Shape;167;p12"/>
          <p:cNvCxnSpPr/>
          <p:nvPr/>
        </p:nvCxnSpPr>
        <p:spPr>
          <a:xfrm>
            <a:off x="713325" y="3351900"/>
            <a:ext cx="6627600" cy="0"/>
          </a:xfrm>
          <a:prstGeom prst="straightConnector1">
            <a:avLst/>
          </a:prstGeom>
          <a:noFill/>
          <a:ln w="38100" cap="flat" cmpd="sng">
            <a:solidFill>
              <a:srgbClr val="6C684F"/>
            </a:solidFill>
            <a:prstDash val="solid"/>
            <a:round/>
            <a:headEnd type="none" w="med" len="med"/>
            <a:tailEnd type="none" w="med" len="med"/>
          </a:ln>
        </p:spPr>
      </p:cxnSp>
      <p:pic>
        <p:nvPicPr>
          <p:cNvPr id="168" name="Google Shape;168;p12"/>
          <p:cNvPicPr preferRelativeResize="0"/>
          <p:nvPr/>
        </p:nvPicPr>
        <p:blipFill rotWithShape="1">
          <a:blip r:embed="rId4">
            <a:alphaModFix/>
          </a:blip>
          <a:srcRect/>
          <a:stretch/>
        </p:blipFill>
        <p:spPr>
          <a:xfrm>
            <a:off x="11195725" y="5599950"/>
            <a:ext cx="842550" cy="787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8F2B8"/>
        </a:solidFill>
        <a:effectLst/>
      </p:bgPr>
    </p:bg>
    <p:spTree>
      <p:nvGrpSpPr>
        <p:cNvPr id="1" name="Shape 173"/>
        <p:cNvGrpSpPr/>
        <p:nvPr/>
      </p:nvGrpSpPr>
      <p:grpSpPr>
        <a:xfrm>
          <a:off x="0" y="0"/>
          <a:ext cx="0" cy="0"/>
          <a:chOff x="0" y="0"/>
          <a:chExt cx="0" cy="0"/>
        </a:xfrm>
      </p:grpSpPr>
      <p:pic>
        <p:nvPicPr>
          <p:cNvPr id="174" name="Google Shape;174;p13"/>
          <p:cNvPicPr preferRelativeResize="0"/>
          <p:nvPr/>
        </p:nvPicPr>
        <p:blipFill rotWithShape="1">
          <a:blip r:embed="rId3">
            <a:alphaModFix/>
          </a:blip>
          <a:srcRect/>
          <a:stretch/>
        </p:blipFill>
        <p:spPr>
          <a:xfrm>
            <a:off x="122050" y="155939"/>
            <a:ext cx="11947927" cy="6546124"/>
          </a:xfrm>
          <a:prstGeom prst="rect">
            <a:avLst/>
          </a:prstGeom>
          <a:noFill/>
          <a:ln>
            <a:noFill/>
          </a:ln>
        </p:spPr>
      </p:pic>
      <p:pic>
        <p:nvPicPr>
          <p:cNvPr id="175" name="Google Shape;175;p13"/>
          <p:cNvPicPr preferRelativeResize="0"/>
          <p:nvPr/>
        </p:nvPicPr>
        <p:blipFill rotWithShape="1">
          <a:blip r:embed="rId4">
            <a:alphaModFix/>
          </a:blip>
          <a:srcRect/>
          <a:stretch/>
        </p:blipFill>
        <p:spPr>
          <a:xfrm rot="201575">
            <a:off x="575714" y="1382724"/>
            <a:ext cx="9796623" cy="5281900"/>
          </a:xfrm>
          <a:prstGeom prst="rect">
            <a:avLst/>
          </a:prstGeom>
          <a:noFill/>
          <a:ln>
            <a:noFill/>
          </a:ln>
        </p:spPr>
      </p:pic>
      <p:pic>
        <p:nvPicPr>
          <p:cNvPr id="176" name="Google Shape;176;p13"/>
          <p:cNvPicPr preferRelativeResize="0"/>
          <p:nvPr/>
        </p:nvPicPr>
        <p:blipFill rotWithShape="1">
          <a:blip r:embed="rId5">
            <a:alphaModFix/>
          </a:blip>
          <a:srcRect/>
          <a:stretch/>
        </p:blipFill>
        <p:spPr>
          <a:xfrm rot="256095">
            <a:off x="871631" y="2854732"/>
            <a:ext cx="6247698" cy="3530329"/>
          </a:xfrm>
          <a:prstGeom prst="rect">
            <a:avLst/>
          </a:prstGeom>
          <a:noFill/>
          <a:ln>
            <a:noFill/>
          </a:ln>
        </p:spPr>
      </p:pic>
      <p:pic>
        <p:nvPicPr>
          <p:cNvPr id="177" name="Google Shape;177;p13"/>
          <p:cNvPicPr preferRelativeResize="0"/>
          <p:nvPr/>
        </p:nvPicPr>
        <p:blipFill rotWithShape="1">
          <a:blip r:embed="rId6">
            <a:alphaModFix/>
          </a:blip>
          <a:srcRect/>
          <a:stretch/>
        </p:blipFill>
        <p:spPr>
          <a:xfrm rot="413495">
            <a:off x="1141809" y="3635706"/>
            <a:ext cx="3272037" cy="2553965"/>
          </a:xfrm>
          <a:prstGeom prst="rect">
            <a:avLst/>
          </a:prstGeom>
          <a:noFill/>
          <a:ln>
            <a:noFill/>
          </a:ln>
        </p:spPr>
      </p:pic>
      <p:sp>
        <p:nvSpPr>
          <p:cNvPr id="178" name="Google Shape;178;p13"/>
          <p:cNvSpPr txBox="1"/>
          <p:nvPr/>
        </p:nvSpPr>
        <p:spPr>
          <a:xfrm>
            <a:off x="7205371" y="5518313"/>
            <a:ext cx="3305100" cy="871800"/>
          </a:xfrm>
          <a:prstGeom prst="rect">
            <a:avLst/>
          </a:prstGeom>
          <a:noFill/>
          <a:ln>
            <a:noFill/>
          </a:ln>
        </p:spPr>
        <p:txBody>
          <a:bodyPr spcFirstLastPara="1" wrap="square" lIns="91425" tIns="45700" rIns="91425" bIns="45700" anchor="t" anchorCtr="0">
            <a:spAutoFit/>
          </a:bodyPr>
          <a:lstStyle/>
          <a:p>
            <a:pPr marL="0" marR="0" lvl="0" indent="0" algn="ctr" rtl="0">
              <a:lnSpc>
                <a:spcPct val="81666"/>
              </a:lnSpc>
              <a:spcBef>
                <a:spcPts val="0"/>
              </a:spcBef>
              <a:spcAft>
                <a:spcPts val="0"/>
              </a:spcAft>
              <a:buClr>
                <a:srgbClr val="000000"/>
              </a:buClr>
              <a:buSzPts val="2400"/>
              <a:buFont typeface="Arial"/>
              <a:buNone/>
            </a:pPr>
            <a:r>
              <a:rPr lang="es-CO" sz="3100" i="0" u="none" strike="noStrike" cap="none">
                <a:solidFill>
                  <a:srgbClr val="6B6852"/>
                </a:solidFill>
                <a:latin typeface="Poppins SemiBold"/>
                <a:ea typeface="Poppins SemiBold"/>
                <a:cs typeface="Poppins SemiBold"/>
                <a:sym typeface="Poppins SemiBold"/>
              </a:rPr>
              <a:t>Ecologies of Food</a:t>
            </a:r>
            <a:endParaRPr sz="3100" i="0" u="none" strike="noStrike" cap="none">
              <a:solidFill>
                <a:srgbClr val="6B6852"/>
              </a:solidFill>
              <a:latin typeface="Poppins SemiBold"/>
              <a:ea typeface="Poppins SemiBold"/>
              <a:cs typeface="Poppins SemiBold"/>
              <a:sym typeface="Poppins SemiBold"/>
            </a:endParaRPr>
          </a:p>
        </p:txBody>
      </p:sp>
      <p:sp>
        <p:nvSpPr>
          <p:cNvPr id="179" name="Google Shape;179;p13"/>
          <p:cNvSpPr txBox="1"/>
          <p:nvPr/>
        </p:nvSpPr>
        <p:spPr>
          <a:xfrm>
            <a:off x="4730375" y="5225925"/>
            <a:ext cx="2475000" cy="393900"/>
          </a:xfrm>
          <a:prstGeom prst="rect">
            <a:avLst/>
          </a:prstGeom>
          <a:noFill/>
          <a:ln>
            <a:noFill/>
          </a:ln>
        </p:spPr>
        <p:txBody>
          <a:bodyPr spcFirstLastPara="1" wrap="square" lIns="91425" tIns="45700" rIns="91425" bIns="45700" anchor="t" anchorCtr="0">
            <a:spAutoFit/>
          </a:bodyPr>
          <a:lstStyle/>
          <a:p>
            <a:pPr marL="0" marR="0" lvl="0" indent="0" algn="l" rtl="0">
              <a:lnSpc>
                <a:spcPct val="81666"/>
              </a:lnSpc>
              <a:spcBef>
                <a:spcPts val="0"/>
              </a:spcBef>
              <a:spcAft>
                <a:spcPts val="0"/>
              </a:spcAft>
              <a:buClr>
                <a:srgbClr val="000000"/>
              </a:buClr>
              <a:buSzPts val="2400"/>
              <a:buFont typeface="Arial"/>
              <a:buNone/>
            </a:pPr>
            <a:r>
              <a:rPr lang="es-CO" sz="2400" i="0" u="none" strike="noStrike" cap="none">
                <a:solidFill>
                  <a:srgbClr val="6B6852"/>
                </a:solidFill>
                <a:latin typeface="Poppins SemiBold"/>
                <a:ea typeface="Poppins SemiBold"/>
                <a:cs typeface="Poppins SemiBold"/>
                <a:sym typeface="Poppins SemiBold"/>
              </a:rPr>
              <a:t>Relationships</a:t>
            </a:r>
            <a:endParaRPr sz="2400" i="0" u="none" strike="noStrike" cap="none">
              <a:solidFill>
                <a:srgbClr val="6B6852"/>
              </a:solidFill>
              <a:latin typeface="Poppins SemiBold"/>
              <a:ea typeface="Poppins SemiBold"/>
              <a:cs typeface="Poppins SemiBold"/>
              <a:sym typeface="Poppins SemiBold"/>
            </a:endParaRPr>
          </a:p>
        </p:txBody>
      </p:sp>
      <p:sp>
        <p:nvSpPr>
          <p:cNvPr id="180" name="Google Shape;180;p13"/>
          <p:cNvSpPr txBox="1"/>
          <p:nvPr/>
        </p:nvSpPr>
        <p:spPr>
          <a:xfrm>
            <a:off x="1439111" y="4871467"/>
            <a:ext cx="1529617" cy="633507"/>
          </a:xfrm>
          <a:prstGeom prst="rect">
            <a:avLst/>
          </a:prstGeom>
          <a:noFill/>
          <a:ln>
            <a:noFill/>
          </a:ln>
        </p:spPr>
        <p:txBody>
          <a:bodyPr spcFirstLastPara="1" wrap="square" lIns="91425" tIns="45700" rIns="91425" bIns="45700" anchor="t" anchorCtr="0">
            <a:spAutoFit/>
          </a:bodyPr>
          <a:lstStyle/>
          <a:p>
            <a:pPr marL="0" marR="0" lvl="0" indent="0" algn="l" rtl="0">
              <a:lnSpc>
                <a:spcPct val="81666"/>
              </a:lnSpc>
              <a:spcBef>
                <a:spcPts val="0"/>
              </a:spcBef>
              <a:spcAft>
                <a:spcPts val="0"/>
              </a:spcAft>
              <a:buClr>
                <a:srgbClr val="000000"/>
              </a:buClr>
              <a:buSzPts val="2400"/>
              <a:buFont typeface="Arial"/>
              <a:buNone/>
            </a:pPr>
            <a:r>
              <a:rPr lang="es-CO" sz="2400" b="1" i="0" u="none" strike="noStrike" cap="none">
                <a:solidFill>
                  <a:srgbClr val="ADDAE6"/>
                </a:solidFill>
                <a:latin typeface="Arial"/>
                <a:ea typeface="Arial"/>
                <a:cs typeface="Arial"/>
                <a:sym typeface="Arial"/>
              </a:rPr>
              <a:t>Food</a:t>
            </a:r>
            <a:endParaRPr sz="2400" b="1" i="0" u="none" strike="noStrike" cap="none">
              <a:solidFill>
                <a:srgbClr val="ADDAE6"/>
              </a:solidFill>
              <a:latin typeface="Arial"/>
              <a:ea typeface="Arial"/>
              <a:cs typeface="Arial"/>
              <a:sym typeface="Arial"/>
            </a:endParaRPr>
          </a:p>
          <a:p>
            <a:pPr marL="0" marR="0" lvl="0" indent="0" algn="l" rtl="0">
              <a:lnSpc>
                <a:spcPct val="81666"/>
              </a:lnSpc>
              <a:spcBef>
                <a:spcPts val="0"/>
              </a:spcBef>
              <a:spcAft>
                <a:spcPts val="0"/>
              </a:spcAft>
              <a:buClr>
                <a:srgbClr val="000000"/>
              </a:buClr>
              <a:buSzPts val="2400"/>
              <a:buFont typeface="Arial"/>
              <a:buNone/>
            </a:pPr>
            <a:r>
              <a:rPr lang="es-CO" sz="2400" b="1" i="0" u="none" strike="noStrike" cap="none">
                <a:solidFill>
                  <a:srgbClr val="ADDAE6"/>
                </a:solidFill>
                <a:latin typeface="Arial"/>
                <a:ea typeface="Arial"/>
                <a:cs typeface="Arial"/>
                <a:sym typeface="Arial"/>
              </a:rPr>
              <a:t>Systems</a:t>
            </a:r>
            <a:endParaRPr sz="2400" b="1" i="0" u="none" strike="noStrike" cap="none">
              <a:solidFill>
                <a:srgbClr val="ADDAE6"/>
              </a:solidFill>
              <a:latin typeface="Arial"/>
              <a:ea typeface="Arial"/>
              <a:cs typeface="Arial"/>
              <a:sym typeface="Arial"/>
            </a:endParaRPr>
          </a:p>
        </p:txBody>
      </p:sp>
      <p:sp>
        <p:nvSpPr>
          <p:cNvPr id="181" name="Google Shape;181;p13"/>
          <p:cNvSpPr txBox="1"/>
          <p:nvPr/>
        </p:nvSpPr>
        <p:spPr>
          <a:xfrm>
            <a:off x="1770292" y="3839778"/>
            <a:ext cx="1326600" cy="443400"/>
          </a:xfrm>
          <a:prstGeom prst="rect">
            <a:avLst/>
          </a:prstGeom>
          <a:noFill/>
          <a:ln>
            <a:noFill/>
          </a:ln>
        </p:spPr>
        <p:txBody>
          <a:bodyPr spcFirstLastPara="1" wrap="square" lIns="91425" tIns="45700" rIns="91425" bIns="45700" anchor="t" anchorCtr="0">
            <a:spAutoFit/>
          </a:bodyPr>
          <a:lstStyle/>
          <a:p>
            <a:pPr marL="0" marR="0" lvl="0" indent="0" algn="ctr" rtl="0">
              <a:lnSpc>
                <a:spcPct val="95000"/>
              </a:lnSpc>
              <a:spcBef>
                <a:spcPts val="0"/>
              </a:spcBef>
              <a:spcAft>
                <a:spcPts val="0"/>
              </a:spcAft>
              <a:buClr>
                <a:srgbClr val="000000"/>
              </a:buClr>
              <a:buSzPts val="1200"/>
              <a:buFont typeface="Arial"/>
              <a:buNone/>
            </a:pPr>
            <a:r>
              <a:rPr lang="es-CO" sz="1200" i="0" u="none" strike="noStrike" cap="none">
                <a:solidFill>
                  <a:srgbClr val="6B6852"/>
                </a:solidFill>
                <a:latin typeface="Poppins Medium"/>
                <a:ea typeface="Poppins Medium"/>
                <a:cs typeface="Poppins Medium"/>
                <a:sym typeface="Poppins Medium"/>
              </a:rPr>
              <a:t>Nature as</a:t>
            </a:r>
            <a:endParaRPr sz="1400" i="0" u="none" strike="noStrike" cap="none">
              <a:solidFill>
                <a:srgbClr val="000000"/>
              </a:solidFill>
              <a:latin typeface="Poppins Medium"/>
              <a:ea typeface="Poppins Medium"/>
              <a:cs typeface="Poppins Medium"/>
              <a:sym typeface="Poppins Medium"/>
            </a:endParaRPr>
          </a:p>
          <a:p>
            <a:pPr marL="0" marR="0" lvl="0" indent="0" algn="ctr" rtl="0">
              <a:lnSpc>
                <a:spcPct val="95000"/>
              </a:lnSpc>
              <a:spcBef>
                <a:spcPts val="0"/>
              </a:spcBef>
              <a:spcAft>
                <a:spcPts val="0"/>
              </a:spcAft>
              <a:buClr>
                <a:srgbClr val="000000"/>
              </a:buClr>
              <a:buSzPts val="1200"/>
              <a:buFont typeface="Arial"/>
              <a:buNone/>
            </a:pPr>
            <a:r>
              <a:rPr lang="es-CO" sz="1200" i="0" u="none" strike="noStrike" cap="none">
                <a:solidFill>
                  <a:srgbClr val="6B6852"/>
                </a:solidFill>
                <a:latin typeface="Poppins Medium"/>
                <a:ea typeface="Poppins Medium"/>
                <a:cs typeface="Poppins Medium"/>
                <a:sym typeface="Poppins Medium"/>
              </a:rPr>
              <a:t>a resource</a:t>
            </a:r>
            <a:endParaRPr sz="1200" i="0" u="none" strike="noStrike" cap="none">
              <a:solidFill>
                <a:srgbClr val="6B6852"/>
              </a:solidFill>
              <a:latin typeface="Poppins Medium"/>
              <a:ea typeface="Poppins Medium"/>
              <a:cs typeface="Poppins Medium"/>
              <a:sym typeface="Poppins Medium"/>
            </a:endParaRPr>
          </a:p>
        </p:txBody>
      </p:sp>
      <p:sp>
        <p:nvSpPr>
          <p:cNvPr id="182" name="Google Shape;182;p13"/>
          <p:cNvSpPr txBox="1"/>
          <p:nvPr/>
        </p:nvSpPr>
        <p:spPr>
          <a:xfrm>
            <a:off x="2822202" y="4905050"/>
            <a:ext cx="1529700" cy="443400"/>
          </a:xfrm>
          <a:prstGeom prst="rect">
            <a:avLst/>
          </a:prstGeom>
          <a:noFill/>
          <a:ln>
            <a:noFill/>
          </a:ln>
        </p:spPr>
        <p:txBody>
          <a:bodyPr spcFirstLastPara="1" wrap="square" lIns="91425" tIns="45700" rIns="91425" bIns="45700" anchor="t" anchorCtr="0">
            <a:spAutoFit/>
          </a:bodyPr>
          <a:lstStyle/>
          <a:p>
            <a:pPr marL="0" marR="0" lvl="0" indent="0" algn="ctr" rtl="0">
              <a:lnSpc>
                <a:spcPct val="95000"/>
              </a:lnSpc>
              <a:spcBef>
                <a:spcPts val="0"/>
              </a:spcBef>
              <a:spcAft>
                <a:spcPts val="0"/>
              </a:spcAft>
              <a:buClr>
                <a:srgbClr val="000000"/>
              </a:buClr>
              <a:buSzPts val="1200"/>
              <a:buFont typeface="Arial"/>
              <a:buNone/>
            </a:pPr>
            <a:r>
              <a:rPr lang="es-CO" sz="1200" i="0" u="none" strike="noStrike" cap="none">
                <a:solidFill>
                  <a:srgbClr val="6B6852"/>
                </a:solidFill>
                <a:latin typeface="Poppins Medium"/>
                <a:ea typeface="Poppins Medium"/>
                <a:cs typeface="Poppins Medium"/>
                <a:sym typeface="Poppins Medium"/>
              </a:rPr>
              <a:t>We are Nature-</a:t>
            </a:r>
            <a:endParaRPr sz="1400" i="0" u="none" strike="noStrike" cap="none">
              <a:solidFill>
                <a:srgbClr val="000000"/>
              </a:solidFill>
              <a:latin typeface="Poppins Medium"/>
              <a:ea typeface="Poppins Medium"/>
              <a:cs typeface="Poppins Medium"/>
              <a:sym typeface="Poppins Medium"/>
            </a:endParaRPr>
          </a:p>
          <a:p>
            <a:pPr marL="0" marR="0" lvl="0" indent="0" algn="ctr" rtl="0">
              <a:lnSpc>
                <a:spcPct val="95000"/>
              </a:lnSpc>
              <a:spcBef>
                <a:spcPts val="0"/>
              </a:spcBef>
              <a:spcAft>
                <a:spcPts val="0"/>
              </a:spcAft>
              <a:buClr>
                <a:srgbClr val="000000"/>
              </a:buClr>
              <a:buSzPts val="1200"/>
              <a:buFont typeface="Arial"/>
              <a:buNone/>
            </a:pPr>
            <a:r>
              <a:rPr lang="es-CO" sz="1200" i="0" u="none" strike="noStrike" cap="none">
                <a:solidFill>
                  <a:srgbClr val="6B6852"/>
                </a:solidFill>
                <a:latin typeface="Poppins Medium"/>
                <a:ea typeface="Poppins Medium"/>
                <a:cs typeface="Poppins Medium"/>
                <a:sym typeface="Poppins Medium"/>
              </a:rPr>
              <a:t>Inter being</a:t>
            </a:r>
            <a:endParaRPr sz="1200" i="0" u="none" strike="noStrike" cap="none">
              <a:solidFill>
                <a:srgbClr val="6B6852"/>
              </a:solidFill>
              <a:latin typeface="Poppins Medium"/>
              <a:ea typeface="Poppins Medium"/>
              <a:cs typeface="Poppins Medium"/>
              <a:sym typeface="Poppins Medium"/>
            </a:endParaRPr>
          </a:p>
        </p:txBody>
      </p:sp>
      <p:sp>
        <p:nvSpPr>
          <p:cNvPr id="183" name="Google Shape;183;p13"/>
          <p:cNvSpPr txBox="1"/>
          <p:nvPr/>
        </p:nvSpPr>
        <p:spPr>
          <a:xfrm>
            <a:off x="2839302" y="3164148"/>
            <a:ext cx="1495500" cy="261600"/>
          </a:xfrm>
          <a:prstGeom prst="rect">
            <a:avLst/>
          </a:prstGeom>
          <a:noFill/>
          <a:ln>
            <a:noFill/>
          </a:ln>
        </p:spPr>
        <p:txBody>
          <a:bodyPr spcFirstLastPara="1" wrap="square" lIns="91425" tIns="45700" rIns="91425" bIns="45700" anchor="t" anchorCtr="0">
            <a:spAutoFit/>
          </a:bodyPr>
          <a:lstStyle/>
          <a:p>
            <a:pPr marL="0" marR="0" lvl="0" indent="0" algn="ctr" rtl="0">
              <a:lnSpc>
                <a:spcPct val="103636"/>
              </a:lnSpc>
              <a:spcBef>
                <a:spcPts val="0"/>
              </a:spcBef>
              <a:spcAft>
                <a:spcPts val="0"/>
              </a:spcAft>
              <a:buClr>
                <a:srgbClr val="000000"/>
              </a:buClr>
              <a:buSzPts val="1100"/>
              <a:buFont typeface="Arial"/>
              <a:buNone/>
            </a:pPr>
            <a:r>
              <a:rPr lang="es-CO" sz="1100" i="0" u="none" strike="noStrike" cap="none">
                <a:solidFill>
                  <a:srgbClr val="6B6852"/>
                </a:solidFill>
                <a:latin typeface="Poppins Medium"/>
                <a:ea typeface="Poppins Medium"/>
                <a:cs typeface="Poppins Medium"/>
                <a:sym typeface="Poppins Medium"/>
              </a:rPr>
              <a:t>Microorganisms</a:t>
            </a:r>
            <a:endParaRPr sz="1100" i="0" u="none" strike="noStrike" cap="none">
              <a:solidFill>
                <a:srgbClr val="6B6852"/>
              </a:solidFill>
              <a:latin typeface="Poppins Medium"/>
              <a:ea typeface="Poppins Medium"/>
              <a:cs typeface="Poppins Medium"/>
              <a:sym typeface="Poppins Medium"/>
            </a:endParaRPr>
          </a:p>
        </p:txBody>
      </p:sp>
      <p:sp>
        <p:nvSpPr>
          <p:cNvPr id="184" name="Google Shape;184;p13"/>
          <p:cNvSpPr txBox="1"/>
          <p:nvPr/>
        </p:nvSpPr>
        <p:spPr>
          <a:xfrm>
            <a:off x="3561821" y="3594893"/>
            <a:ext cx="1495500" cy="261600"/>
          </a:xfrm>
          <a:prstGeom prst="rect">
            <a:avLst/>
          </a:prstGeom>
          <a:noFill/>
          <a:ln>
            <a:noFill/>
          </a:ln>
        </p:spPr>
        <p:txBody>
          <a:bodyPr spcFirstLastPara="1" wrap="square" lIns="91425" tIns="45700" rIns="91425" bIns="45700" anchor="t" anchorCtr="0">
            <a:spAutoFit/>
          </a:bodyPr>
          <a:lstStyle/>
          <a:p>
            <a:pPr marL="0" marR="0" lvl="0" indent="0" algn="ctr" rtl="0">
              <a:lnSpc>
                <a:spcPct val="103636"/>
              </a:lnSpc>
              <a:spcBef>
                <a:spcPts val="0"/>
              </a:spcBef>
              <a:spcAft>
                <a:spcPts val="0"/>
              </a:spcAft>
              <a:buClr>
                <a:srgbClr val="000000"/>
              </a:buClr>
              <a:buSzPts val="1100"/>
              <a:buFont typeface="Arial"/>
              <a:buNone/>
            </a:pPr>
            <a:r>
              <a:rPr lang="es-CO" sz="1100" i="0" u="none" strike="noStrike" cap="none">
                <a:solidFill>
                  <a:srgbClr val="6B6852"/>
                </a:solidFill>
                <a:latin typeface="Poppins Medium"/>
                <a:ea typeface="Poppins Medium"/>
                <a:cs typeface="Poppins Medium"/>
                <a:sym typeface="Poppins Medium"/>
              </a:rPr>
              <a:t>Humans</a:t>
            </a:r>
            <a:endParaRPr sz="1100" i="0" u="none" strike="noStrike" cap="none">
              <a:solidFill>
                <a:srgbClr val="6B6852"/>
              </a:solidFill>
              <a:latin typeface="Poppins Medium"/>
              <a:ea typeface="Poppins Medium"/>
              <a:cs typeface="Poppins Medium"/>
              <a:sym typeface="Poppins Medium"/>
            </a:endParaRPr>
          </a:p>
        </p:txBody>
      </p:sp>
      <p:sp>
        <p:nvSpPr>
          <p:cNvPr id="185" name="Google Shape;185;p13"/>
          <p:cNvSpPr txBox="1"/>
          <p:nvPr/>
        </p:nvSpPr>
        <p:spPr>
          <a:xfrm>
            <a:off x="4489251" y="4083527"/>
            <a:ext cx="767400" cy="261600"/>
          </a:xfrm>
          <a:prstGeom prst="rect">
            <a:avLst/>
          </a:prstGeom>
          <a:noFill/>
          <a:ln>
            <a:noFill/>
          </a:ln>
        </p:spPr>
        <p:txBody>
          <a:bodyPr spcFirstLastPara="1" wrap="square" lIns="91425" tIns="45700" rIns="91425" bIns="45700" anchor="t" anchorCtr="0">
            <a:spAutoFit/>
          </a:bodyPr>
          <a:lstStyle/>
          <a:p>
            <a:pPr marL="0" marR="0" lvl="0" indent="0" algn="ctr" rtl="0">
              <a:lnSpc>
                <a:spcPct val="103636"/>
              </a:lnSpc>
              <a:spcBef>
                <a:spcPts val="0"/>
              </a:spcBef>
              <a:spcAft>
                <a:spcPts val="0"/>
              </a:spcAft>
              <a:buClr>
                <a:srgbClr val="000000"/>
              </a:buClr>
              <a:buSzPts val="1100"/>
              <a:buFont typeface="Arial"/>
              <a:buNone/>
            </a:pPr>
            <a:r>
              <a:rPr lang="es-CO" sz="1100" i="0" u="none" strike="noStrike" cap="none">
                <a:solidFill>
                  <a:srgbClr val="6B6852"/>
                </a:solidFill>
                <a:latin typeface="Poppins Medium"/>
                <a:ea typeface="Poppins Medium"/>
                <a:cs typeface="Poppins Medium"/>
                <a:sym typeface="Poppins Medium"/>
              </a:rPr>
              <a:t>Animals</a:t>
            </a:r>
            <a:endParaRPr sz="1100" i="0" u="none" strike="noStrike" cap="none">
              <a:solidFill>
                <a:srgbClr val="6B6852"/>
              </a:solidFill>
              <a:latin typeface="Poppins Medium"/>
              <a:ea typeface="Poppins Medium"/>
              <a:cs typeface="Poppins Medium"/>
              <a:sym typeface="Poppins Medium"/>
            </a:endParaRPr>
          </a:p>
        </p:txBody>
      </p:sp>
      <p:sp>
        <p:nvSpPr>
          <p:cNvPr id="186" name="Google Shape;186;p13"/>
          <p:cNvSpPr txBox="1"/>
          <p:nvPr/>
        </p:nvSpPr>
        <p:spPr>
          <a:xfrm>
            <a:off x="5380678" y="4512266"/>
            <a:ext cx="697800" cy="261600"/>
          </a:xfrm>
          <a:prstGeom prst="rect">
            <a:avLst/>
          </a:prstGeom>
          <a:noFill/>
          <a:ln>
            <a:noFill/>
          </a:ln>
        </p:spPr>
        <p:txBody>
          <a:bodyPr spcFirstLastPara="1" wrap="square" lIns="91425" tIns="45700" rIns="91425" bIns="45700" anchor="t" anchorCtr="0">
            <a:spAutoFit/>
          </a:bodyPr>
          <a:lstStyle/>
          <a:p>
            <a:pPr marL="0" marR="0" lvl="0" indent="0" algn="ctr" rtl="0">
              <a:lnSpc>
                <a:spcPct val="103636"/>
              </a:lnSpc>
              <a:spcBef>
                <a:spcPts val="0"/>
              </a:spcBef>
              <a:spcAft>
                <a:spcPts val="0"/>
              </a:spcAft>
              <a:buClr>
                <a:srgbClr val="000000"/>
              </a:buClr>
              <a:buSzPts val="1100"/>
              <a:buFont typeface="Arial"/>
              <a:buNone/>
            </a:pPr>
            <a:r>
              <a:rPr lang="es-CO" sz="1100" i="0" u="none" strike="noStrike" cap="none">
                <a:solidFill>
                  <a:srgbClr val="6B6852"/>
                </a:solidFill>
                <a:latin typeface="Poppins Medium"/>
                <a:ea typeface="Poppins Medium"/>
                <a:cs typeface="Poppins Medium"/>
                <a:sym typeface="Poppins Medium"/>
              </a:rPr>
              <a:t>Plants</a:t>
            </a:r>
            <a:endParaRPr sz="1100" i="0" u="none" strike="noStrike" cap="none">
              <a:solidFill>
                <a:srgbClr val="6B6852"/>
              </a:solidFill>
              <a:latin typeface="Poppins Medium"/>
              <a:ea typeface="Poppins Medium"/>
              <a:cs typeface="Poppins Medium"/>
              <a:sym typeface="Poppins Medium"/>
            </a:endParaRPr>
          </a:p>
        </p:txBody>
      </p:sp>
      <p:sp>
        <p:nvSpPr>
          <p:cNvPr id="187" name="Google Shape;187;p13"/>
          <p:cNvSpPr txBox="1"/>
          <p:nvPr/>
        </p:nvSpPr>
        <p:spPr>
          <a:xfrm>
            <a:off x="4591187" y="4699945"/>
            <a:ext cx="576600" cy="261600"/>
          </a:xfrm>
          <a:prstGeom prst="rect">
            <a:avLst/>
          </a:prstGeom>
          <a:noFill/>
          <a:ln>
            <a:noFill/>
          </a:ln>
        </p:spPr>
        <p:txBody>
          <a:bodyPr spcFirstLastPara="1" wrap="square" lIns="91425" tIns="45700" rIns="91425" bIns="45700" anchor="t" anchorCtr="0">
            <a:spAutoFit/>
          </a:bodyPr>
          <a:lstStyle/>
          <a:p>
            <a:pPr marL="0" marR="0" lvl="0" indent="0" algn="ctr" rtl="0">
              <a:lnSpc>
                <a:spcPct val="103636"/>
              </a:lnSpc>
              <a:spcBef>
                <a:spcPts val="0"/>
              </a:spcBef>
              <a:spcAft>
                <a:spcPts val="0"/>
              </a:spcAft>
              <a:buClr>
                <a:srgbClr val="000000"/>
              </a:buClr>
              <a:buSzPts val="1100"/>
              <a:buFont typeface="Arial"/>
              <a:buNone/>
            </a:pPr>
            <a:r>
              <a:rPr lang="es-CO" sz="1100" i="0" u="none" strike="noStrike" cap="none">
                <a:solidFill>
                  <a:srgbClr val="6B6852"/>
                </a:solidFill>
                <a:latin typeface="Poppins Medium"/>
                <a:ea typeface="Poppins Medium"/>
                <a:cs typeface="Poppins Medium"/>
                <a:sym typeface="Poppins Medium"/>
              </a:rPr>
              <a:t>Fungi</a:t>
            </a:r>
            <a:endParaRPr sz="1100" i="0" u="none" strike="noStrike" cap="none">
              <a:solidFill>
                <a:srgbClr val="6B6852"/>
              </a:solidFill>
              <a:latin typeface="Poppins Medium"/>
              <a:ea typeface="Poppins Medium"/>
              <a:cs typeface="Poppins Medium"/>
              <a:sym typeface="Poppins Medium"/>
            </a:endParaRPr>
          </a:p>
        </p:txBody>
      </p:sp>
      <p:sp>
        <p:nvSpPr>
          <p:cNvPr id="188" name="Google Shape;188;p13"/>
          <p:cNvSpPr txBox="1"/>
          <p:nvPr/>
        </p:nvSpPr>
        <p:spPr>
          <a:xfrm>
            <a:off x="2522053" y="2137498"/>
            <a:ext cx="1267200" cy="612600"/>
          </a:xfrm>
          <a:prstGeom prst="rect">
            <a:avLst/>
          </a:prstGeom>
          <a:noFill/>
          <a:ln>
            <a:noFill/>
          </a:ln>
        </p:spPr>
        <p:txBody>
          <a:bodyPr spcFirstLastPara="1" wrap="square" lIns="91425" tIns="45700" rIns="91425" bIns="45700" anchor="t" anchorCtr="0">
            <a:spAutoFit/>
          </a:bodyPr>
          <a:lstStyle/>
          <a:p>
            <a:pPr marL="0" marR="0" lvl="0" indent="0" algn="ctr" rtl="0">
              <a:lnSpc>
                <a:spcPct val="103636"/>
              </a:lnSpc>
              <a:spcBef>
                <a:spcPts val="0"/>
              </a:spcBef>
              <a:spcAft>
                <a:spcPts val="0"/>
              </a:spcAft>
              <a:buClr>
                <a:srgbClr val="000000"/>
              </a:buClr>
              <a:buSzPts val="1100"/>
              <a:buFont typeface="Arial"/>
              <a:buNone/>
            </a:pPr>
            <a:r>
              <a:rPr lang="es-CO" sz="1100" i="0" u="none" strike="noStrike" cap="none">
                <a:solidFill>
                  <a:srgbClr val="6B6852"/>
                </a:solidFill>
                <a:latin typeface="Poppins Medium"/>
                <a:ea typeface="Poppins Medium"/>
                <a:cs typeface="Poppins Medium"/>
                <a:sym typeface="Poppins Medium"/>
              </a:rPr>
              <a:t>We are heterotrophic beings</a:t>
            </a:r>
            <a:endParaRPr sz="1100" i="0" u="none" strike="noStrike" cap="none">
              <a:solidFill>
                <a:srgbClr val="6B6852"/>
              </a:solidFill>
              <a:latin typeface="Poppins Medium"/>
              <a:ea typeface="Poppins Medium"/>
              <a:cs typeface="Poppins Medium"/>
              <a:sym typeface="Poppins Medium"/>
            </a:endParaRPr>
          </a:p>
        </p:txBody>
      </p:sp>
      <p:sp>
        <p:nvSpPr>
          <p:cNvPr id="189" name="Google Shape;189;p13"/>
          <p:cNvSpPr txBox="1"/>
          <p:nvPr/>
        </p:nvSpPr>
        <p:spPr>
          <a:xfrm>
            <a:off x="3904682" y="2252029"/>
            <a:ext cx="1249800" cy="437100"/>
          </a:xfrm>
          <a:prstGeom prst="rect">
            <a:avLst/>
          </a:prstGeom>
          <a:noFill/>
          <a:ln>
            <a:noFill/>
          </a:ln>
        </p:spPr>
        <p:txBody>
          <a:bodyPr spcFirstLastPara="1" wrap="square" lIns="91425" tIns="45700" rIns="91425" bIns="45700" anchor="t" anchorCtr="0">
            <a:spAutoFit/>
          </a:bodyPr>
          <a:lstStyle/>
          <a:p>
            <a:pPr marL="0" marR="0" lvl="0" indent="0" algn="ctr" rtl="0">
              <a:lnSpc>
                <a:spcPct val="103636"/>
              </a:lnSpc>
              <a:spcBef>
                <a:spcPts val="0"/>
              </a:spcBef>
              <a:spcAft>
                <a:spcPts val="0"/>
              </a:spcAft>
              <a:buClr>
                <a:srgbClr val="000000"/>
              </a:buClr>
              <a:buSzPts val="1100"/>
              <a:buFont typeface="Arial"/>
              <a:buNone/>
            </a:pPr>
            <a:r>
              <a:rPr lang="es-CO" sz="1100" i="0" u="none" strike="noStrike" cap="none">
                <a:solidFill>
                  <a:srgbClr val="6B6852"/>
                </a:solidFill>
                <a:latin typeface="Poppins Medium"/>
                <a:ea typeface="Poppins Medium"/>
                <a:cs typeface="Poppins Medium"/>
                <a:sym typeface="Poppins Medium"/>
              </a:rPr>
              <a:t>Planetary</a:t>
            </a:r>
            <a:endParaRPr sz="1100" i="0" u="none" strike="noStrike" cap="none">
              <a:solidFill>
                <a:srgbClr val="6B6852"/>
              </a:solidFill>
              <a:latin typeface="Poppins Medium"/>
              <a:ea typeface="Poppins Medium"/>
              <a:cs typeface="Poppins Medium"/>
              <a:sym typeface="Poppins Medium"/>
            </a:endParaRPr>
          </a:p>
          <a:p>
            <a:pPr marL="0" marR="0" lvl="0" indent="0" algn="ctr" rtl="0">
              <a:lnSpc>
                <a:spcPct val="103636"/>
              </a:lnSpc>
              <a:spcBef>
                <a:spcPts val="0"/>
              </a:spcBef>
              <a:spcAft>
                <a:spcPts val="0"/>
              </a:spcAft>
              <a:buClr>
                <a:srgbClr val="000000"/>
              </a:buClr>
              <a:buSzPts val="1100"/>
              <a:buFont typeface="Arial"/>
              <a:buNone/>
            </a:pPr>
            <a:r>
              <a:rPr lang="es-CO" sz="1100" i="0" u="none" strike="noStrike" cap="none">
                <a:solidFill>
                  <a:srgbClr val="6B6852"/>
                </a:solidFill>
                <a:latin typeface="Poppins Medium"/>
                <a:ea typeface="Poppins Medium"/>
                <a:cs typeface="Poppins Medium"/>
                <a:sym typeface="Poppins Medium"/>
              </a:rPr>
              <a:t>metabolism</a:t>
            </a:r>
            <a:endParaRPr sz="1100" i="0" u="none" strike="noStrike" cap="none">
              <a:solidFill>
                <a:srgbClr val="6B6852"/>
              </a:solidFill>
              <a:latin typeface="Poppins Medium"/>
              <a:ea typeface="Poppins Medium"/>
              <a:cs typeface="Poppins Medium"/>
              <a:sym typeface="Poppins Medium"/>
            </a:endParaRPr>
          </a:p>
        </p:txBody>
      </p:sp>
      <p:sp>
        <p:nvSpPr>
          <p:cNvPr id="190" name="Google Shape;190;p13"/>
          <p:cNvSpPr txBox="1"/>
          <p:nvPr/>
        </p:nvSpPr>
        <p:spPr>
          <a:xfrm>
            <a:off x="7015336" y="4591856"/>
            <a:ext cx="937500" cy="612600"/>
          </a:xfrm>
          <a:prstGeom prst="rect">
            <a:avLst/>
          </a:prstGeom>
          <a:noFill/>
          <a:ln>
            <a:noFill/>
          </a:ln>
        </p:spPr>
        <p:txBody>
          <a:bodyPr spcFirstLastPara="1" wrap="square" lIns="91425" tIns="45700" rIns="91425" bIns="45700" anchor="t" anchorCtr="0">
            <a:spAutoFit/>
          </a:bodyPr>
          <a:lstStyle/>
          <a:p>
            <a:pPr marL="0" marR="0" lvl="0" indent="0" algn="ctr" rtl="0">
              <a:lnSpc>
                <a:spcPct val="103636"/>
              </a:lnSpc>
              <a:spcBef>
                <a:spcPts val="0"/>
              </a:spcBef>
              <a:spcAft>
                <a:spcPts val="0"/>
              </a:spcAft>
              <a:buClr>
                <a:srgbClr val="000000"/>
              </a:buClr>
              <a:buSzPts val="1100"/>
              <a:buFont typeface="Arial"/>
              <a:buNone/>
            </a:pPr>
            <a:r>
              <a:rPr lang="es-CO" sz="1100">
                <a:solidFill>
                  <a:srgbClr val="6B6852"/>
                </a:solidFill>
                <a:latin typeface="Poppins Medium"/>
                <a:ea typeface="Poppins Medium"/>
                <a:cs typeface="Poppins Medium"/>
                <a:sym typeface="Poppins Medium"/>
              </a:rPr>
              <a:t>Everything </a:t>
            </a:r>
            <a:r>
              <a:rPr lang="es-CO" sz="1100" i="0" u="none" strike="noStrike" cap="none">
                <a:solidFill>
                  <a:srgbClr val="6B6852"/>
                </a:solidFill>
                <a:latin typeface="Poppins Medium"/>
                <a:ea typeface="Poppins Medium"/>
                <a:cs typeface="Poppins Medium"/>
                <a:sym typeface="Poppins Medium"/>
              </a:rPr>
              <a:t>eats and  is eaten</a:t>
            </a:r>
            <a:endParaRPr sz="1100" i="0" u="none" strike="noStrike" cap="none">
              <a:solidFill>
                <a:srgbClr val="6B6852"/>
              </a:solidFill>
              <a:latin typeface="Poppins Medium"/>
              <a:ea typeface="Poppins Medium"/>
              <a:cs typeface="Poppins Medium"/>
              <a:sym typeface="Poppins Medium"/>
            </a:endParaRPr>
          </a:p>
        </p:txBody>
      </p:sp>
      <p:sp>
        <p:nvSpPr>
          <p:cNvPr id="191" name="Google Shape;191;p13"/>
          <p:cNvSpPr txBox="1"/>
          <p:nvPr/>
        </p:nvSpPr>
        <p:spPr>
          <a:xfrm>
            <a:off x="7846120" y="4122572"/>
            <a:ext cx="1178400" cy="612600"/>
          </a:xfrm>
          <a:prstGeom prst="rect">
            <a:avLst/>
          </a:prstGeom>
          <a:noFill/>
          <a:ln>
            <a:noFill/>
          </a:ln>
        </p:spPr>
        <p:txBody>
          <a:bodyPr spcFirstLastPara="1" wrap="square" lIns="91425" tIns="45700" rIns="91425" bIns="45700" anchor="t" anchorCtr="0">
            <a:spAutoFit/>
          </a:bodyPr>
          <a:lstStyle/>
          <a:p>
            <a:pPr marL="0" marR="0" lvl="0" indent="0" algn="ctr" rtl="0">
              <a:lnSpc>
                <a:spcPct val="103636"/>
              </a:lnSpc>
              <a:spcBef>
                <a:spcPts val="0"/>
              </a:spcBef>
              <a:spcAft>
                <a:spcPts val="0"/>
              </a:spcAft>
              <a:buClr>
                <a:srgbClr val="000000"/>
              </a:buClr>
              <a:buSzPts val="1100"/>
              <a:buFont typeface="Arial"/>
              <a:buNone/>
            </a:pPr>
            <a:r>
              <a:rPr lang="es-CO" sz="1100" i="0" u="none" strike="noStrike" cap="none">
                <a:solidFill>
                  <a:srgbClr val="6B6852"/>
                </a:solidFill>
                <a:latin typeface="Poppins Medium"/>
                <a:ea typeface="Poppins Medium"/>
                <a:cs typeface="Poppins Medium"/>
                <a:sym typeface="Poppins Medium"/>
              </a:rPr>
              <a:t>From resources to gifts</a:t>
            </a:r>
            <a:endParaRPr sz="1100" i="0" u="none" strike="noStrike" cap="none">
              <a:solidFill>
                <a:srgbClr val="6B6852"/>
              </a:solidFill>
              <a:latin typeface="Poppins Medium"/>
              <a:ea typeface="Poppins Medium"/>
              <a:cs typeface="Poppins Medium"/>
              <a:sym typeface="Poppins Medium"/>
            </a:endParaRPr>
          </a:p>
        </p:txBody>
      </p:sp>
      <p:sp>
        <p:nvSpPr>
          <p:cNvPr id="192" name="Google Shape;192;p13"/>
          <p:cNvSpPr txBox="1"/>
          <p:nvPr/>
        </p:nvSpPr>
        <p:spPr>
          <a:xfrm>
            <a:off x="5675822" y="2190734"/>
            <a:ext cx="1019400" cy="261600"/>
          </a:xfrm>
          <a:prstGeom prst="rect">
            <a:avLst/>
          </a:prstGeom>
          <a:noFill/>
          <a:ln>
            <a:noFill/>
          </a:ln>
        </p:spPr>
        <p:txBody>
          <a:bodyPr spcFirstLastPara="1" wrap="square" lIns="91425" tIns="45700" rIns="91425" bIns="45700" anchor="t" anchorCtr="0">
            <a:spAutoFit/>
          </a:bodyPr>
          <a:lstStyle/>
          <a:p>
            <a:pPr marL="0" marR="0" lvl="0" indent="0" algn="ctr" rtl="0">
              <a:lnSpc>
                <a:spcPct val="103636"/>
              </a:lnSpc>
              <a:spcBef>
                <a:spcPts val="0"/>
              </a:spcBef>
              <a:spcAft>
                <a:spcPts val="0"/>
              </a:spcAft>
              <a:buClr>
                <a:srgbClr val="000000"/>
              </a:buClr>
              <a:buSzPts val="1100"/>
              <a:buFont typeface="Arial"/>
              <a:buNone/>
            </a:pPr>
            <a:r>
              <a:rPr lang="es-CO" sz="1100" i="0" u="none" strike="noStrike" cap="none">
                <a:solidFill>
                  <a:srgbClr val="6B6852"/>
                </a:solidFill>
                <a:latin typeface="Poppins Medium"/>
                <a:ea typeface="Poppins Medium"/>
                <a:cs typeface="Poppins Medium"/>
                <a:sym typeface="Poppins Medium"/>
              </a:rPr>
              <a:t>Gratitude</a:t>
            </a:r>
            <a:endParaRPr sz="1100" i="0" u="none" strike="noStrike" cap="none">
              <a:solidFill>
                <a:srgbClr val="6B6852"/>
              </a:solidFill>
              <a:latin typeface="Poppins Medium"/>
              <a:ea typeface="Poppins Medium"/>
              <a:cs typeface="Poppins Medium"/>
              <a:sym typeface="Poppins Medium"/>
            </a:endParaRPr>
          </a:p>
        </p:txBody>
      </p:sp>
      <p:sp>
        <p:nvSpPr>
          <p:cNvPr id="193" name="Google Shape;193;p13"/>
          <p:cNvSpPr txBox="1"/>
          <p:nvPr/>
        </p:nvSpPr>
        <p:spPr>
          <a:xfrm>
            <a:off x="5187642" y="2872517"/>
            <a:ext cx="1019400" cy="261600"/>
          </a:xfrm>
          <a:prstGeom prst="rect">
            <a:avLst/>
          </a:prstGeom>
          <a:noFill/>
          <a:ln>
            <a:noFill/>
          </a:ln>
        </p:spPr>
        <p:txBody>
          <a:bodyPr spcFirstLastPara="1" wrap="square" lIns="91425" tIns="45700" rIns="91425" bIns="45700" anchor="t" anchorCtr="0">
            <a:spAutoFit/>
          </a:bodyPr>
          <a:lstStyle/>
          <a:p>
            <a:pPr marL="0" marR="0" lvl="0" indent="0" algn="ctr" rtl="0">
              <a:lnSpc>
                <a:spcPct val="103636"/>
              </a:lnSpc>
              <a:spcBef>
                <a:spcPts val="0"/>
              </a:spcBef>
              <a:spcAft>
                <a:spcPts val="0"/>
              </a:spcAft>
              <a:buClr>
                <a:srgbClr val="000000"/>
              </a:buClr>
              <a:buSzPts val="1100"/>
              <a:buFont typeface="Arial"/>
              <a:buNone/>
            </a:pPr>
            <a:r>
              <a:rPr lang="es-CO" sz="1100" i="0" u="none" strike="noStrike" cap="none">
                <a:solidFill>
                  <a:srgbClr val="6B6852"/>
                </a:solidFill>
                <a:latin typeface="Poppins Medium"/>
                <a:ea typeface="Poppins Medium"/>
                <a:cs typeface="Poppins Medium"/>
                <a:sym typeface="Poppins Medium"/>
              </a:rPr>
              <a:t>Reciprocity</a:t>
            </a:r>
            <a:endParaRPr sz="1100" i="0" u="none" strike="noStrike" cap="none">
              <a:solidFill>
                <a:srgbClr val="6B6852"/>
              </a:solidFill>
              <a:latin typeface="Poppins Medium"/>
              <a:ea typeface="Poppins Medium"/>
              <a:cs typeface="Poppins Medium"/>
              <a:sym typeface="Poppins Medium"/>
            </a:endParaRPr>
          </a:p>
        </p:txBody>
      </p:sp>
      <p:sp>
        <p:nvSpPr>
          <p:cNvPr id="194" name="Google Shape;194;p13"/>
          <p:cNvSpPr txBox="1"/>
          <p:nvPr/>
        </p:nvSpPr>
        <p:spPr>
          <a:xfrm>
            <a:off x="6425555" y="3983430"/>
            <a:ext cx="1019400" cy="261600"/>
          </a:xfrm>
          <a:prstGeom prst="rect">
            <a:avLst/>
          </a:prstGeom>
          <a:noFill/>
          <a:ln>
            <a:noFill/>
          </a:ln>
        </p:spPr>
        <p:txBody>
          <a:bodyPr spcFirstLastPara="1" wrap="square" lIns="91425" tIns="45700" rIns="91425" bIns="45700" anchor="t" anchorCtr="0">
            <a:spAutoFit/>
          </a:bodyPr>
          <a:lstStyle/>
          <a:p>
            <a:pPr marL="0" marR="0" lvl="0" indent="0" algn="ctr" rtl="0">
              <a:lnSpc>
                <a:spcPct val="103636"/>
              </a:lnSpc>
              <a:spcBef>
                <a:spcPts val="0"/>
              </a:spcBef>
              <a:spcAft>
                <a:spcPts val="0"/>
              </a:spcAft>
              <a:buClr>
                <a:srgbClr val="000000"/>
              </a:buClr>
              <a:buSzPts val="1100"/>
              <a:buFont typeface="Arial"/>
              <a:buNone/>
            </a:pPr>
            <a:r>
              <a:rPr lang="es-CO" sz="1100" i="0" u="none" strike="noStrike" cap="none">
                <a:solidFill>
                  <a:srgbClr val="6B6852"/>
                </a:solidFill>
                <a:latin typeface="Poppins Medium"/>
                <a:ea typeface="Poppins Medium"/>
                <a:cs typeface="Poppins Medium"/>
                <a:sym typeface="Poppins Medium"/>
              </a:rPr>
              <a:t>Abundance</a:t>
            </a:r>
            <a:endParaRPr sz="1100" i="0" u="none" strike="noStrike" cap="none">
              <a:solidFill>
                <a:srgbClr val="6B6852"/>
              </a:solidFill>
              <a:latin typeface="Poppins Medium"/>
              <a:ea typeface="Poppins Medium"/>
              <a:cs typeface="Poppins Medium"/>
              <a:sym typeface="Poppins Medium"/>
            </a:endParaRPr>
          </a:p>
        </p:txBody>
      </p:sp>
      <p:sp>
        <p:nvSpPr>
          <p:cNvPr id="195" name="Google Shape;195;p13"/>
          <p:cNvSpPr/>
          <p:nvPr/>
        </p:nvSpPr>
        <p:spPr>
          <a:xfrm>
            <a:off x="1052945" y="5486400"/>
            <a:ext cx="907028" cy="757382"/>
          </a:xfrm>
          <a:custGeom>
            <a:avLst/>
            <a:gdLst/>
            <a:ahLst/>
            <a:cxnLst/>
            <a:rect l="l" t="t" r="r" b="b"/>
            <a:pathLst>
              <a:path w="907028" h="757382" extrusionOk="0">
                <a:moveTo>
                  <a:pt x="0" y="637309"/>
                </a:moveTo>
                <a:cubicBezTo>
                  <a:pt x="21552" y="649624"/>
                  <a:pt x="43370" y="661484"/>
                  <a:pt x="64655" y="674255"/>
                </a:cubicBezTo>
                <a:cubicBezTo>
                  <a:pt x="74174" y="679966"/>
                  <a:pt x="82435" y="687763"/>
                  <a:pt x="92364" y="692727"/>
                </a:cubicBezTo>
                <a:cubicBezTo>
                  <a:pt x="105620" y="699355"/>
                  <a:pt x="145174" y="708239"/>
                  <a:pt x="157019" y="711200"/>
                </a:cubicBezTo>
                <a:cubicBezTo>
                  <a:pt x="209358" y="708121"/>
                  <a:pt x="262048" y="708745"/>
                  <a:pt x="314037" y="701964"/>
                </a:cubicBezTo>
                <a:cubicBezTo>
                  <a:pt x="333345" y="699446"/>
                  <a:pt x="350982" y="689649"/>
                  <a:pt x="369455" y="683491"/>
                </a:cubicBezTo>
                <a:lnTo>
                  <a:pt x="452582" y="655782"/>
                </a:lnTo>
                <a:cubicBezTo>
                  <a:pt x="461818" y="652703"/>
                  <a:pt x="472190" y="651945"/>
                  <a:pt x="480291" y="646545"/>
                </a:cubicBezTo>
                <a:lnTo>
                  <a:pt x="535710" y="609600"/>
                </a:lnTo>
                <a:lnTo>
                  <a:pt x="563419" y="591127"/>
                </a:lnTo>
                <a:cubicBezTo>
                  <a:pt x="588052" y="574705"/>
                  <a:pt x="599687" y="569566"/>
                  <a:pt x="618837" y="544945"/>
                </a:cubicBezTo>
                <a:cubicBezTo>
                  <a:pt x="632467" y="527420"/>
                  <a:pt x="643467" y="508000"/>
                  <a:pt x="655782" y="489527"/>
                </a:cubicBezTo>
                <a:lnTo>
                  <a:pt x="674255" y="461818"/>
                </a:lnTo>
                <a:cubicBezTo>
                  <a:pt x="687014" y="398018"/>
                  <a:pt x="700908" y="349435"/>
                  <a:pt x="674255" y="277091"/>
                </a:cubicBezTo>
                <a:cubicBezTo>
                  <a:pt x="666580" y="256258"/>
                  <a:pt x="637310" y="252460"/>
                  <a:pt x="618837" y="240145"/>
                </a:cubicBezTo>
                <a:lnTo>
                  <a:pt x="591128" y="221673"/>
                </a:lnTo>
                <a:cubicBezTo>
                  <a:pt x="581892" y="215515"/>
                  <a:pt x="573950" y="206710"/>
                  <a:pt x="563419" y="203200"/>
                </a:cubicBezTo>
                <a:cubicBezTo>
                  <a:pt x="544946" y="197042"/>
                  <a:pt x="524202" y="195528"/>
                  <a:pt x="508000" y="184727"/>
                </a:cubicBezTo>
                <a:cubicBezTo>
                  <a:pt x="498764" y="178570"/>
                  <a:pt x="490435" y="170763"/>
                  <a:pt x="480291" y="166255"/>
                </a:cubicBezTo>
                <a:cubicBezTo>
                  <a:pt x="462497" y="158347"/>
                  <a:pt x="424873" y="147782"/>
                  <a:pt x="424873" y="147782"/>
                </a:cubicBezTo>
                <a:cubicBezTo>
                  <a:pt x="381770" y="150861"/>
                  <a:pt x="338481" y="151969"/>
                  <a:pt x="295564" y="157018"/>
                </a:cubicBezTo>
                <a:cubicBezTo>
                  <a:pt x="285895" y="158156"/>
                  <a:pt x="275956" y="160854"/>
                  <a:pt x="267855" y="166255"/>
                </a:cubicBezTo>
                <a:cubicBezTo>
                  <a:pt x="256987" y="173501"/>
                  <a:pt x="248508" y="183929"/>
                  <a:pt x="240146" y="193964"/>
                </a:cubicBezTo>
                <a:cubicBezTo>
                  <a:pt x="233039" y="202492"/>
                  <a:pt x="227831" y="212437"/>
                  <a:pt x="221673" y="221673"/>
                </a:cubicBezTo>
                <a:cubicBezTo>
                  <a:pt x="218594" y="230909"/>
                  <a:pt x="213814" y="239744"/>
                  <a:pt x="212437" y="249382"/>
                </a:cubicBezTo>
                <a:cubicBezTo>
                  <a:pt x="207628" y="283047"/>
                  <a:pt x="218408" y="320566"/>
                  <a:pt x="203200" y="350982"/>
                </a:cubicBezTo>
                <a:cubicBezTo>
                  <a:pt x="197523" y="362336"/>
                  <a:pt x="178570" y="344824"/>
                  <a:pt x="166255" y="341745"/>
                </a:cubicBezTo>
                <a:lnTo>
                  <a:pt x="147782" y="286327"/>
                </a:lnTo>
                <a:lnTo>
                  <a:pt x="138546" y="258618"/>
                </a:lnTo>
                <a:cubicBezTo>
                  <a:pt x="141625" y="221673"/>
                  <a:pt x="142882" y="184530"/>
                  <a:pt x="147782" y="147782"/>
                </a:cubicBezTo>
                <a:cubicBezTo>
                  <a:pt x="149069" y="138131"/>
                  <a:pt x="150135" y="126957"/>
                  <a:pt x="157019" y="120073"/>
                </a:cubicBezTo>
                <a:cubicBezTo>
                  <a:pt x="172718" y="104374"/>
                  <a:pt x="212437" y="83127"/>
                  <a:pt x="212437" y="83127"/>
                </a:cubicBezTo>
                <a:cubicBezTo>
                  <a:pt x="218595" y="73891"/>
                  <a:pt x="221497" y="61301"/>
                  <a:pt x="230910" y="55418"/>
                </a:cubicBezTo>
                <a:cubicBezTo>
                  <a:pt x="247422" y="45098"/>
                  <a:pt x="267855" y="43103"/>
                  <a:pt x="286328" y="36945"/>
                </a:cubicBezTo>
                <a:lnTo>
                  <a:pt x="341746" y="18473"/>
                </a:lnTo>
                <a:lnTo>
                  <a:pt x="369455" y="9236"/>
                </a:lnTo>
                <a:lnTo>
                  <a:pt x="397164" y="0"/>
                </a:lnTo>
                <a:cubicBezTo>
                  <a:pt x="428964" y="2446"/>
                  <a:pt x="537142" y="8146"/>
                  <a:pt x="581891" y="18473"/>
                </a:cubicBezTo>
                <a:cubicBezTo>
                  <a:pt x="600864" y="22851"/>
                  <a:pt x="618837" y="30787"/>
                  <a:pt x="637310" y="36945"/>
                </a:cubicBezTo>
                <a:cubicBezTo>
                  <a:pt x="646546" y="40024"/>
                  <a:pt x="656918" y="40781"/>
                  <a:pt x="665019" y="46182"/>
                </a:cubicBezTo>
                <a:lnTo>
                  <a:pt x="748146" y="101600"/>
                </a:lnTo>
                <a:lnTo>
                  <a:pt x="775855" y="120073"/>
                </a:lnTo>
                <a:cubicBezTo>
                  <a:pt x="825116" y="193964"/>
                  <a:pt x="760461" y="104679"/>
                  <a:pt x="822037" y="166255"/>
                </a:cubicBezTo>
                <a:cubicBezTo>
                  <a:pt x="829886" y="174104"/>
                  <a:pt x="833403" y="185436"/>
                  <a:pt x="840510" y="193964"/>
                </a:cubicBezTo>
                <a:cubicBezTo>
                  <a:pt x="848872" y="203999"/>
                  <a:pt x="858983" y="212437"/>
                  <a:pt x="868219" y="221673"/>
                </a:cubicBezTo>
                <a:lnTo>
                  <a:pt x="886691" y="277091"/>
                </a:lnTo>
                <a:lnTo>
                  <a:pt x="895928" y="304800"/>
                </a:lnTo>
                <a:cubicBezTo>
                  <a:pt x="910549" y="421769"/>
                  <a:pt x="910907" y="389414"/>
                  <a:pt x="895928" y="554182"/>
                </a:cubicBezTo>
                <a:cubicBezTo>
                  <a:pt x="893755" y="578088"/>
                  <a:pt x="859973" y="630491"/>
                  <a:pt x="849746" y="637309"/>
                </a:cubicBezTo>
                <a:lnTo>
                  <a:pt x="822037" y="655782"/>
                </a:lnTo>
                <a:cubicBezTo>
                  <a:pt x="791249" y="701964"/>
                  <a:pt x="812801" y="677333"/>
                  <a:pt x="748146" y="720436"/>
                </a:cubicBezTo>
                <a:cubicBezTo>
                  <a:pt x="723033" y="737178"/>
                  <a:pt x="697994" y="757382"/>
                  <a:pt x="665019" y="757382"/>
                </a:cubicBezTo>
                <a:lnTo>
                  <a:pt x="637310" y="757382"/>
                </a:lnTo>
              </a:path>
            </a:pathLst>
          </a:custGeom>
          <a:solidFill>
            <a:srgbClr val="6B68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6" name="Google Shape;196;p13"/>
          <p:cNvSpPr/>
          <p:nvPr/>
        </p:nvSpPr>
        <p:spPr>
          <a:xfrm>
            <a:off x="1052431" y="5624945"/>
            <a:ext cx="684005" cy="480291"/>
          </a:xfrm>
          <a:custGeom>
            <a:avLst/>
            <a:gdLst/>
            <a:ahLst/>
            <a:cxnLst/>
            <a:rect l="l" t="t" r="r" b="b"/>
            <a:pathLst>
              <a:path w="684005" h="480291" extrusionOk="0">
                <a:moveTo>
                  <a:pt x="514" y="323273"/>
                </a:moveTo>
                <a:cubicBezTo>
                  <a:pt x="-5643" y="334049"/>
                  <a:pt x="45098" y="358620"/>
                  <a:pt x="65169" y="378691"/>
                </a:cubicBezTo>
                <a:cubicBezTo>
                  <a:pt x="73018" y="386540"/>
                  <a:pt x="74974" y="399465"/>
                  <a:pt x="83642" y="406400"/>
                </a:cubicBezTo>
                <a:cubicBezTo>
                  <a:pt x="91245" y="412482"/>
                  <a:pt x="102643" y="411283"/>
                  <a:pt x="111351" y="415637"/>
                </a:cubicBezTo>
                <a:cubicBezTo>
                  <a:pt x="121280" y="420602"/>
                  <a:pt x="128916" y="429602"/>
                  <a:pt x="139060" y="434110"/>
                </a:cubicBezTo>
                <a:cubicBezTo>
                  <a:pt x="156854" y="442018"/>
                  <a:pt x="176005" y="446424"/>
                  <a:pt x="194478" y="452582"/>
                </a:cubicBezTo>
                <a:lnTo>
                  <a:pt x="222187" y="461819"/>
                </a:lnTo>
                <a:lnTo>
                  <a:pt x="249896" y="471055"/>
                </a:lnTo>
                <a:lnTo>
                  <a:pt x="277605" y="480291"/>
                </a:lnTo>
                <a:cubicBezTo>
                  <a:pt x="378287" y="474992"/>
                  <a:pt x="415226" y="484264"/>
                  <a:pt x="490042" y="461819"/>
                </a:cubicBezTo>
                <a:cubicBezTo>
                  <a:pt x="508693" y="456224"/>
                  <a:pt x="526987" y="449504"/>
                  <a:pt x="545460" y="443346"/>
                </a:cubicBezTo>
                <a:lnTo>
                  <a:pt x="573169" y="434110"/>
                </a:lnTo>
                <a:cubicBezTo>
                  <a:pt x="624369" y="399976"/>
                  <a:pt x="583870" y="435167"/>
                  <a:pt x="610114" y="387928"/>
                </a:cubicBezTo>
                <a:cubicBezTo>
                  <a:pt x="620896" y="368520"/>
                  <a:pt x="647060" y="332510"/>
                  <a:pt x="647060" y="332510"/>
                </a:cubicBezTo>
                <a:lnTo>
                  <a:pt x="674769" y="249382"/>
                </a:lnTo>
                <a:lnTo>
                  <a:pt x="684005" y="221673"/>
                </a:lnTo>
                <a:cubicBezTo>
                  <a:pt x="680926" y="190885"/>
                  <a:pt x="679474" y="159891"/>
                  <a:pt x="674769" y="129310"/>
                </a:cubicBezTo>
                <a:cubicBezTo>
                  <a:pt x="673289" y="119687"/>
                  <a:pt x="672418" y="108485"/>
                  <a:pt x="665533" y="101600"/>
                </a:cubicBezTo>
                <a:cubicBezTo>
                  <a:pt x="629725" y="65792"/>
                  <a:pt x="599766" y="61205"/>
                  <a:pt x="554696" y="46182"/>
                </a:cubicBezTo>
                <a:lnTo>
                  <a:pt x="471569" y="18473"/>
                </a:lnTo>
                <a:lnTo>
                  <a:pt x="443860" y="9237"/>
                </a:lnTo>
                <a:lnTo>
                  <a:pt x="416151" y="0"/>
                </a:lnTo>
                <a:cubicBezTo>
                  <a:pt x="354575" y="3079"/>
                  <a:pt x="292559" y="1263"/>
                  <a:pt x="231424" y="9237"/>
                </a:cubicBezTo>
                <a:cubicBezTo>
                  <a:pt x="220416" y="10673"/>
                  <a:pt x="209598" y="18296"/>
                  <a:pt x="203714" y="27710"/>
                </a:cubicBezTo>
                <a:cubicBezTo>
                  <a:pt x="193394" y="44222"/>
                  <a:pt x="191400" y="64655"/>
                  <a:pt x="185242" y="83128"/>
                </a:cubicBezTo>
                <a:lnTo>
                  <a:pt x="176005" y="110837"/>
                </a:lnTo>
                <a:lnTo>
                  <a:pt x="166769" y="138546"/>
                </a:lnTo>
                <a:cubicBezTo>
                  <a:pt x="169848" y="178570"/>
                  <a:pt x="165662" y="219832"/>
                  <a:pt x="176005" y="258619"/>
                </a:cubicBezTo>
                <a:cubicBezTo>
                  <a:pt x="178865" y="269345"/>
                  <a:pt x="194076" y="282598"/>
                  <a:pt x="203714" y="277091"/>
                </a:cubicBezTo>
                <a:cubicBezTo>
                  <a:pt x="222990" y="266076"/>
                  <a:pt x="222187" y="233988"/>
                  <a:pt x="240660" y="221673"/>
                </a:cubicBezTo>
                <a:cubicBezTo>
                  <a:pt x="304179" y="179327"/>
                  <a:pt x="275016" y="191749"/>
                  <a:pt x="323787" y="175491"/>
                </a:cubicBezTo>
                <a:lnTo>
                  <a:pt x="425387" y="184728"/>
                </a:lnTo>
                <a:cubicBezTo>
                  <a:pt x="442531" y="193960"/>
                  <a:pt x="443860" y="240146"/>
                  <a:pt x="443860" y="240146"/>
                </a:cubicBezTo>
                <a:cubicBezTo>
                  <a:pt x="440781" y="249382"/>
                  <a:pt x="441508" y="260971"/>
                  <a:pt x="434624" y="267855"/>
                </a:cubicBezTo>
                <a:cubicBezTo>
                  <a:pt x="411697" y="290782"/>
                  <a:pt x="382466" y="306294"/>
                  <a:pt x="351496" y="314037"/>
                </a:cubicBezTo>
                <a:cubicBezTo>
                  <a:pt x="336266" y="317845"/>
                  <a:pt x="320544" y="319465"/>
                  <a:pt x="305314" y="323273"/>
                </a:cubicBezTo>
                <a:cubicBezTo>
                  <a:pt x="295869" y="325634"/>
                  <a:pt x="286841" y="329431"/>
                  <a:pt x="277605" y="332510"/>
                </a:cubicBezTo>
                <a:cubicBezTo>
                  <a:pt x="234502" y="329431"/>
                  <a:pt x="191271" y="327797"/>
                  <a:pt x="148296" y="323273"/>
                </a:cubicBezTo>
                <a:cubicBezTo>
                  <a:pt x="132683" y="321630"/>
                  <a:pt x="117630" y="316424"/>
                  <a:pt x="102114" y="314037"/>
                </a:cubicBezTo>
                <a:cubicBezTo>
                  <a:pt x="77581" y="310263"/>
                  <a:pt x="6671" y="312497"/>
                  <a:pt x="514" y="323273"/>
                </a:cubicBezTo>
                <a:close/>
              </a:path>
            </a:pathLst>
          </a:custGeom>
          <a:solidFill>
            <a:srgbClr val="C0E4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7" name="Google Shape;197;p13"/>
          <p:cNvSpPr/>
          <p:nvPr/>
        </p:nvSpPr>
        <p:spPr>
          <a:xfrm>
            <a:off x="1200727" y="5624945"/>
            <a:ext cx="546404" cy="543721"/>
          </a:xfrm>
          <a:custGeom>
            <a:avLst/>
            <a:gdLst/>
            <a:ahLst/>
            <a:cxnLst/>
            <a:rect l="l" t="t" r="r" b="b"/>
            <a:pathLst>
              <a:path w="508000" h="543721" extrusionOk="0">
                <a:moveTo>
                  <a:pt x="83128" y="498764"/>
                </a:moveTo>
                <a:cubicBezTo>
                  <a:pt x="58498" y="494146"/>
                  <a:pt x="126012" y="508000"/>
                  <a:pt x="147782" y="508000"/>
                </a:cubicBezTo>
                <a:cubicBezTo>
                  <a:pt x="172604" y="508000"/>
                  <a:pt x="197140" y="502538"/>
                  <a:pt x="221673" y="498764"/>
                </a:cubicBezTo>
                <a:cubicBezTo>
                  <a:pt x="263075" y="492395"/>
                  <a:pt x="261847" y="491531"/>
                  <a:pt x="295564" y="480291"/>
                </a:cubicBezTo>
                <a:cubicBezTo>
                  <a:pt x="304800" y="471055"/>
                  <a:pt x="314911" y="462617"/>
                  <a:pt x="323273" y="452582"/>
                </a:cubicBezTo>
                <a:cubicBezTo>
                  <a:pt x="330380" y="444054"/>
                  <a:pt x="333897" y="432722"/>
                  <a:pt x="341746" y="424873"/>
                </a:cubicBezTo>
                <a:cubicBezTo>
                  <a:pt x="349595" y="417024"/>
                  <a:pt x="360219" y="412558"/>
                  <a:pt x="369455" y="406400"/>
                </a:cubicBezTo>
                <a:cubicBezTo>
                  <a:pt x="372534" y="397164"/>
                  <a:pt x="374337" y="387399"/>
                  <a:pt x="378691" y="378691"/>
                </a:cubicBezTo>
                <a:cubicBezTo>
                  <a:pt x="383655" y="368762"/>
                  <a:pt x="392791" y="361185"/>
                  <a:pt x="397164" y="350982"/>
                </a:cubicBezTo>
                <a:cubicBezTo>
                  <a:pt x="402164" y="339314"/>
                  <a:pt x="402752" y="326196"/>
                  <a:pt x="406400" y="314037"/>
                </a:cubicBezTo>
                <a:cubicBezTo>
                  <a:pt x="411995" y="295386"/>
                  <a:pt x="424873" y="258619"/>
                  <a:pt x="424873" y="258619"/>
                </a:cubicBezTo>
                <a:cubicBezTo>
                  <a:pt x="422223" y="232117"/>
                  <a:pt x="423045" y="171836"/>
                  <a:pt x="406400" y="138546"/>
                </a:cubicBezTo>
                <a:cubicBezTo>
                  <a:pt x="401436" y="128617"/>
                  <a:pt x="395777" y="118686"/>
                  <a:pt x="387928" y="110837"/>
                </a:cubicBezTo>
                <a:cubicBezTo>
                  <a:pt x="365973" y="88882"/>
                  <a:pt x="332235" y="83036"/>
                  <a:pt x="304800" y="73891"/>
                </a:cubicBezTo>
                <a:lnTo>
                  <a:pt x="277091" y="64655"/>
                </a:lnTo>
                <a:cubicBezTo>
                  <a:pt x="218594" y="67734"/>
                  <a:pt x="159761" y="66912"/>
                  <a:pt x="101600" y="73891"/>
                </a:cubicBezTo>
                <a:cubicBezTo>
                  <a:pt x="82267" y="76211"/>
                  <a:pt x="46182" y="92364"/>
                  <a:pt x="46182" y="92364"/>
                </a:cubicBezTo>
                <a:cubicBezTo>
                  <a:pt x="36946" y="98522"/>
                  <a:pt x="25408" y="102169"/>
                  <a:pt x="18473" y="110837"/>
                </a:cubicBezTo>
                <a:cubicBezTo>
                  <a:pt x="1087" y="132570"/>
                  <a:pt x="17387" y="162995"/>
                  <a:pt x="0" y="110837"/>
                </a:cubicBezTo>
                <a:cubicBezTo>
                  <a:pt x="33867" y="60037"/>
                  <a:pt x="0" y="103140"/>
                  <a:pt x="46182" y="64655"/>
                </a:cubicBezTo>
                <a:cubicBezTo>
                  <a:pt x="71040" y="43940"/>
                  <a:pt x="72117" y="31577"/>
                  <a:pt x="101600" y="18473"/>
                </a:cubicBezTo>
                <a:cubicBezTo>
                  <a:pt x="119394" y="10565"/>
                  <a:pt x="157018" y="0"/>
                  <a:pt x="157018" y="0"/>
                </a:cubicBezTo>
                <a:cubicBezTo>
                  <a:pt x="206279" y="3079"/>
                  <a:pt x="255896" y="2568"/>
                  <a:pt x="304800" y="9237"/>
                </a:cubicBezTo>
                <a:cubicBezTo>
                  <a:pt x="324093" y="11868"/>
                  <a:pt x="341745" y="21552"/>
                  <a:pt x="360218" y="27710"/>
                </a:cubicBezTo>
                <a:lnTo>
                  <a:pt x="387928" y="36946"/>
                </a:lnTo>
                <a:cubicBezTo>
                  <a:pt x="423417" y="60605"/>
                  <a:pt x="445614" y="65140"/>
                  <a:pt x="461818" y="101600"/>
                </a:cubicBezTo>
                <a:cubicBezTo>
                  <a:pt x="469726" y="119394"/>
                  <a:pt x="474133" y="138546"/>
                  <a:pt x="480291" y="157019"/>
                </a:cubicBezTo>
                <a:lnTo>
                  <a:pt x="498764" y="212437"/>
                </a:lnTo>
                <a:lnTo>
                  <a:pt x="508000" y="240146"/>
                </a:lnTo>
                <a:cubicBezTo>
                  <a:pt x="504921" y="289407"/>
                  <a:pt x="503931" y="338842"/>
                  <a:pt x="498764" y="387928"/>
                </a:cubicBezTo>
                <a:cubicBezTo>
                  <a:pt x="497745" y="397610"/>
                  <a:pt x="494929" y="407536"/>
                  <a:pt x="489528" y="415637"/>
                </a:cubicBezTo>
                <a:cubicBezTo>
                  <a:pt x="472165" y="441680"/>
                  <a:pt x="428417" y="465613"/>
                  <a:pt x="406400" y="480291"/>
                </a:cubicBezTo>
                <a:lnTo>
                  <a:pt x="378691" y="498764"/>
                </a:lnTo>
                <a:cubicBezTo>
                  <a:pt x="369455" y="504922"/>
                  <a:pt x="361513" y="513727"/>
                  <a:pt x="350982" y="517237"/>
                </a:cubicBezTo>
                <a:lnTo>
                  <a:pt x="295564" y="535710"/>
                </a:lnTo>
                <a:cubicBezTo>
                  <a:pt x="206521" y="565391"/>
                  <a:pt x="107758" y="503382"/>
                  <a:pt x="83128" y="498764"/>
                </a:cubicBezTo>
                <a:close/>
              </a:path>
            </a:pathLst>
          </a:custGeom>
          <a:solidFill>
            <a:srgbClr val="D8F2B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8" name="Google Shape;198;p13"/>
          <p:cNvSpPr txBox="1"/>
          <p:nvPr/>
        </p:nvSpPr>
        <p:spPr>
          <a:xfrm>
            <a:off x="1578950" y="4236300"/>
            <a:ext cx="1326600" cy="378600"/>
          </a:xfrm>
          <a:prstGeom prst="rect">
            <a:avLst/>
          </a:prstGeom>
          <a:noFill/>
          <a:ln>
            <a:noFill/>
          </a:ln>
        </p:spPr>
        <p:txBody>
          <a:bodyPr spcFirstLastPara="1" wrap="square" lIns="91425" tIns="45700" rIns="91425" bIns="45700" anchor="t" anchorCtr="0">
            <a:spAutoFit/>
          </a:bodyPr>
          <a:lstStyle/>
          <a:p>
            <a:pPr marL="0" marR="0" lvl="0" indent="0" algn="ctr" rtl="0">
              <a:lnSpc>
                <a:spcPct val="106666"/>
              </a:lnSpc>
              <a:spcBef>
                <a:spcPts val="0"/>
              </a:spcBef>
              <a:spcAft>
                <a:spcPts val="0"/>
              </a:spcAft>
              <a:buClr>
                <a:srgbClr val="000000"/>
              </a:buClr>
              <a:buSzPts val="900"/>
              <a:buFont typeface="Arial"/>
              <a:buNone/>
            </a:pPr>
            <a:r>
              <a:rPr lang="es-CO" sz="900" b="0" i="0" u="none" strike="noStrike" cap="none">
                <a:solidFill>
                  <a:srgbClr val="6B6852"/>
                </a:solidFill>
                <a:latin typeface="Lato Light"/>
                <a:ea typeface="Lato Light"/>
                <a:cs typeface="Lato Light"/>
                <a:sym typeface="Lato Light"/>
              </a:rPr>
              <a:t>Human – Nature separation </a:t>
            </a:r>
            <a:endParaRPr sz="900" b="0" i="0" u="none" strike="noStrike" cap="none">
              <a:solidFill>
                <a:srgbClr val="6B6852"/>
              </a:solidFill>
              <a:latin typeface="Lato Light"/>
              <a:ea typeface="Lato Light"/>
              <a:cs typeface="Lato Light"/>
              <a:sym typeface="Lato Light"/>
            </a:endParaRPr>
          </a:p>
        </p:txBody>
      </p:sp>
      <p:sp>
        <p:nvSpPr>
          <p:cNvPr id="199" name="Google Shape;199;p13"/>
          <p:cNvSpPr txBox="1"/>
          <p:nvPr/>
        </p:nvSpPr>
        <p:spPr>
          <a:xfrm>
            <a:off x="1555002" y="3149150"/>
            <a:ext cx="1267200" cy="393900"/>
          </a:xfrm>
          <a:prstGeom prst="rect">
            <a:avLst/>
          </a:prstGeom>
          <a:noFill/>
          <a:ln>
            <a:noFill/>
          </a:ln>
        </p:spPr>
        <p:txBody>
          <a:bodyPr spcFirstLastPara="1" wrap="square" lIns="91425" tIns="45700" rIns="91425" bIns="45700" anchor="t" anchorCtr="0">
            <a:spAutoFit/>
          </a:bodyPr>
          <a:lstStyle/>
          <a:p>
            <a:pPr marL="0" marR="0" lvl="0" indent="0" algn="l" rtl="0">
              <a:lnSpc>
                <a:spcPct val="81666"/>
              </a:lnSpc>
              <a:spcBef>
                <a:spcPts val="0"/>
              </a:spcBef>
              <a:spcAft>
                <a:spcPts val="0"/>
              </a:spcAft>
              <a:buClr>
                <a:srgbClr val="000000"/>
              </a:buClr>
              <a:buSzPts val="2400"/>
              <a:buFont typeface="Arial"/>
              <a:buNone/>
            </a:pPr>
            <a:r>
              <a:rPr lang="es-CO" sz="2400" b="1" i="0" u="none" strike="noStrike" cap="none">
                <a:solidFill>
                  <a:srgbClr val="6B6852"/>
                </a:solidFill>
                <a:latin typeface="Arial"/>
                <a:ea typeface="Arial"/>
                <a:cs typeface="Arial"/>
                <a:sym typeface="Arial"/>
              </a:rPr>
              <a:t>Beings</a:t>
            </a:r>
            <a:endParaRPr sz="2400" b="1" i="0" u="none" strike="noStrike" cap="none">
              <a:solidFill>
                <a:srgbClr val="6B6852"/>
              </a:solidFill>
              <a:latin typeface="Arial"/>
              <a:ea typeface="Arial"/>
              <a:cs typeface="Arial"/>
              <a:sym typeface="Arial"/>
            </a:endParaRPr>
          </a:p>
        </p:txBody>
      </p:sp>
      <p:sp>
        <p:nvSpPr>
          <p:cNvPr id="200" name="Google Shape;200;p13"/>
          <p:cNvSpPr txBox="1"/>
          <p:nvPr/>
        </p:nvSpPr>
        <p:spPr>
          <a:xfrm>
            <a:off x="6934175" y="783950"/>
            <a:ext cx="3847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CO" sz="2000" b="0" i="1" u="none" strike="noStrike" cap="none">
                <a:solidFill>
                  <a:srgbClr val="FFFFE6"/>
                </a:solidFill>
                <a:latin typeface="Lato"/>
                <a:ea typeface="Lato"/>
                <a:cs typeface="Lato"/>
                <a:sym typeface="Lato"/>
              </a:rPr>
              <a:t>“By eating, we transform the body of the world into the body we are.”</a:t>
            </a:r>
            <a:endParaRPr sz="2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s-CO" sz="2000" b="0" i="1" u="none" strike="noStrike" cap="none">
                <a:solidFill>
                  <a:srgbClr val="FFFFE6"/>
                </a:solidFill>
                <a:latin typeface="Lato"/>
                <a:ea typeface="Lato"/>
                <a:cs typeface="Lato"/>
                <a:sym typeface="Lato"/>
              </a:rPr>
              <a:t>Michael Pollan</a:t>
            </a:r>
            <a:endParaRPr sz="2000" b="0" i="1" u="none" strike="noStrike" cap="none">
              <a:solidFill>
                <a:srgbClr val="FFFFE6"/>
              </a:solidFill>
              <a:latin typeface="Lato"/>
              <a:ea typeface="Lato"/>
              <a:cs typeface="Lato"/>
              <a:sym typeface="Lato"/>
            </a:endParaRPr>
          </a:p>
        </p:txBody>
      </p:sp>
      <p:sp>
        <p:nvSpPr>
          <p:cNvPr id="201" name="Google Shape;201;p13"/>
          <p:cNvSpPr txBox="1"/>
          <p:nvPr/>
        </p:nvSpPr>
        <p:spPr>
          <a:xfrm>
            <a:off x="1226653" y="2061298"/>
            <a:ext cx="1267200" cy="437100"/>
          </a:xfrm>
          <a:prstGeom prst="rect">
            <a:avLst/>
          </a:prstGeom>
          <a:noFill/>
          <a:ln>
            <a:noFill/>
          </a:ln>
        </p:spPr>
        <p:txBody>
          <a:bodyPr spcFirstLastPara="1" wrap="square" lIns="91425" tIns="45700" rIns="91425" bIns="45700" anchor="t" anchorCtr="0">
            <a:spAutoFit/>
          </a:bodyPr>
          <a:lstStyle/>
          <a:p>
            <a:pPr marL="0" marR="0" lvl="0" indent="0" algn="ctr" rtl="0">
              <a:lnSpc>
                <a:spcPct val="103636"/>
              </a:lnSpc>
              <a:spcBef>
                <a:spcPts val="0"/>
              </a:spcBef>
              <a:spcAft>
                <a:spcPts val="0"/>
              </a:spcAft>
              <a:buClr>
                <a:srgbClr val="000000"/>
              </a:buClr>
              <a:buSzPts val="1100"/>
              <a:buFont typeface="Arial"/>
              <a:buNone/>
            </a:pPr>
            <a:r>
              <a:rPr lang="es-CO" sz="1100">
                <a:solidFill>
                  <a:srgbClr val="6B6852"/>
                </a:solidFill>
                <a:latin typeface="Poppins Medium"/>
                <a:ea typeface="Poppins Medium"/>
                <a:cs typeface="Poppins Medium"/>
                <a:sym typeface="Poppins Medium"/>
              </a:rPr>
              <a:t>A Communion of Subjects</a:t>
            </a:r>
            <a:endParaRPr sz="1100" i="0" u="none" strike="noStrike" cap="none">
              <a:solidFill>
                <a:srgbClr val="6B6852"/>
              </a:solidFill>
              <a:latin typeface="Poppins Medium"/>
              <a:ea typeface="Poppins Medium"/>
              <a:cs typeface="Poppins Medium"/>
              <a:sym typeface="Poppins Medium"/>
            </a:endParaRPr>
          </a:p>
        </p:txBody>
      </p:sp>
      <p:sp>
        <p:nvSpPr>
          <p:cNvPr id="202" name="Google Shape;202;p13"/>
          <p:cNvSpPr txBox="1"/>
          <p:nvPr/>
        </p:nvSpPr>
        <p:spPr>
          <a:xfrm>
            <a:off x="6190682" y="3090229"/>
            <a:ext cx="1249800" cy="612600"/>
          </a:xfrm>
          <a:prstGeom prst="rect">
            <a:avLst/>
          </a:prstGeom>
          <a:noFill/>
          <a:ln>
            <a:noFill/>
          </a:ln>
        </p:spPr>
        <p:txBody>
          <a:bodyPr spcFirstLastPara="1" wrap="square" lIns="91425" tIns="45700" rIns="91425" bIns="45700" anchor="t" anchorCtr="0">
            <a:spAutoFit/>
          </a:bodyPr>
          <a:lstStyle/>
          <a:p>
            <a:pPr marL="0" marR="0" lvl="0" indent="0" algn="ctr" rtl="0">
              <a:lnSpc>
                <a:spcPct val="103636"/>
              </a:lnSpc>
              <a:spcBef>
                <a:spcPts val="0"/>
              </a:spcBef>
              <a:spcAft>
                <a:spcPts val="0"/>
              </a:spcAft>
              <a:buClr>
                <a:srgbClr val="000000"/>
              </a:buClr>
              <a:buSzPts val="1100"/>
              <a:buFont typeface="Arial"/>
              <a:buNone/>
            </a:pPr>
            <a:r>
              <a:rPr lang="es-CO" sz="1100">
                <a:solidFill>
                  <a:srgbClr val="6B6852"/>
                </a:solidFill>
                <a:latin typeface="Poppins Medium"/>
                <a:ea typeface="Poppins Medium"/>
                <a:cs typeface="Poppins Medium"/>
                <a:sym typeface="Poppins Medium"/>
              </a:rPr>
              <a:t>We are made out of the outside</a:t>
            </a:r>
            <a:endParaRPr sz="1100" i="0" u="none" strike="noStrike" cap="none">
              <a:solidFill>
                <a:srgbClr val="6B6852"/>
              </a:solidFill>
              <a:latin typeface="Poppins Medium"/>
              <a:ea typeface="Poppins Medium"/>
              <a:cs typeface="Poppins Medium"/>
              <a:sym typeface="Poppins Medium"/>
            </a:endParaRPr>
          </a:p>
        </p:txBody>
      </p:sp>
      <p:sp>
        <p:nvSpPr>
          <p:cNvPr id="203" name="Google Shape;203;p13"/>
          <p:cNvSpPr txBox="1"/>
          <p:nvPr/>
        </p:nvSpPr>
        <p:spPr>
          <a:xfrm>
            <a:off x="8463120" y="4820450"/>
            <a:ext cx="1389600" cy="612600"/>
          </a:xfrm>
          <a:prstGeom prst="rect">
            <a:avLst/>
          </a:prstGeom>
          <a:noFill/>
          <a:ln>
            <a:noFill/>
          </a:ln>
        </p:spPr>
        <p:txBody>
          <a:bodyPr spcFirstLastPara="1" wrap="square" lIns="91425" tIns="45700" rIns="91425" bIns="45700" anchor="t" anchorCtr="0">
            <a:spAutoFit/>
          </a:bodyPr>
          <a:lstStyle/>
          <a:p>
            <a:pPr marL="0" marR="0" lvl="0" indent="0" algn="ctr" rtl="0">
              <a:lnSpc>
                <a:spcPct val="103636"/>
              </a:lnSpc>
              <a:spcBef>
                <a:spcPts val="0"/>
              </a:spcBef>
              <a:spcAft>
                <a:spcPts val="0"/>
              </a:spcAft>
              <a:buClr>
                <a:srgbClr val="000000"/>
              </a:buClr>
              <a:buSzPts val="1100"/>
              <a:buFont typeface="Arial"/>
              <a:buNone/>
            </a:pPr>
            <a:r>
              <a:rPr lang="es-CO" sz="1100">
                <a:solidFill>
                  <a:srgbClr val="6B6852"/>
                </a:solidFill>
                <a:latin typeface="Poppins Medium"/>
                <a:ea typeface="Poppins Medium"/>
                <a:cs typeface="Poppins Medium"/>
                <a:sym typeface="Poppins Medium"/>
              </a:rPr>
              <a:t>Biodiversity inside and outside</a:t>
            </a:r>
            <a:endParaRPr sz="1100" i="0" u="none" strike="noStrike" cap="none">
              <a:solidFill>
                <a:srgbClr val="6B6852"/>
              </a:solidFill>
              <a:latin typeface="Poppins Medium"/>
              <a:ea typeface="Poppins Medium"/>
              <a:cs typeface="Poppins Medium"/>
              <a:sym typeface="Poppins Medium"/>
            </a:endParaRPr>
          </a:p>
        </p:txBody>
      </p:sp>
      <p:sp>
        <p:nvSpPr>
          <p:cNvPr id="204" name="Google Shape;204;p13"/>
          <p:cNvSpPr txBox="1"/>
          <p:nvPr/>
        </p:nvSpPr>
        <p:spPr>
          <a:xfrm>
            <a:off x="7771850" y="2825300"/>
            <a:ext cx="3847500" cy="969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CO" sz="1900" b="0" i="1" u="none" strike="noStrike" cap="none">
                <a:solidFill>
                  <a:srgbClr val="FFFFE6"/>
                </a:solidFill>
                <a:latin typeface="Lato"/>
                <a:ea typeface="Lato"/>
                <a:cs typeface="Lato"/>
                <a:sym typeface="Lato"/>
              </a:rPr>
              <a:t>“</a:t>
            </a:r>
            <a:r>
              <a:rPr lang="es-CO" sz="1900" i="1">
                <a:solidFill>
                  <a:srgbClr val="FFFFE6"/>
                </a:solidFill>
                <a:latin typeface="Lato"/>
                <a:ea typeface="Lato"/>
                <a:cs typeface="Lato"/>
                <a:sym typeface="Lato"/>
              </a:rPr>
              <a:t>Sustain those who sustain you and the Earth will last forever</a:t>
            </a:r>
            <a:r>
              <a:rPr lang="es-CO" sz="1900" b="0" i="1" u="none" strike="noStrike" cap="none">
                <a:solidFill>
                  <a:srgbClr val="FFFFE6"/>
                </a:solidFill>
                <a:latin typeface="Lato"/>
                <a:ea typeface="Lato"/>
                <a:cs typeface="Lato"/>
                <a:sym typeface="Lato"/>
              </a:rPr>
              <a:t>”</a:t>
            </a:r>
            <a:endParaRPr sz="19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s-CO" sz="1900" i="1">
                <a:solidFill>
                  <a:srgbClr val="FFFFE6"/>
                </a:solidFill>
                <a:latin typeface="Lato"/>
                <a:ea typeface="Lato"/>
                <a:cs typeface="Lato"/>
                <a:sym typeface="Lato"/>
              </a:rPr>
              <a:t>Robin Wall Kimmerer</a:t>
            </a:r>
            <a:endParaRPr sz="1900" b="0" i="1" u="none" strike="noStrike" cap="none">
              <a:solidFill>
                <a:srgbClr val="FFFFE6"/>
              </a:solidFill>
              <a:latin typeface="Lato"/>
              <a:ea typeface="Lato"/>
              <a:cs typeface="Lato"/>
              <a:sym typeface="Lato"/>
            </a:endParaRPr>
          </a:p>
        </p:txBody>
      </p:sp>
      <p:pic>
        <p:nvPicPr>
          <p:cNvPr id="205" name="Google Shape;205;p13"/>
          <p:cNvPicPr preferRelativeResize="0"/>
          <p:nvPr/>
        </p:nvPicPr>
        <p:blipFill rotWithShape="1">
          <a:blip r:embed="rId7">
            <a:alphaModFix/>
          </a:blip>
          <a:srcRect/>
          <a:stretch/>
        </p:blipFill>
        <p:spPr>
          <a:xfrm>
            <a:off x="10680000" y="5317400"/>
            <a:ext cx="842550" cy="787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B6852"/>
        </a:solidFill>
        <a:effectLst/>
      </p:bgPr>
    </p:bg>
    <p:spTree>
      <p:nvGrpSpPr>
        <p:cNvPr id="1" name="Shape 209"/>
        <p:cNvGrpSpPr/>
        <p:nvPr/>
      </p:nvGrpSpPr>
      <p:grpSpPr>
        <a:xfrm>
          <a:off x="0" y="0"/>
          <a:ext cx="0" cy="0"/>
          <a:chOff x="0" y="0"/>
          <a:chExt cx="0" cy="0"/>
        </a:xfrm>
      </p:grpSpPr>
      <p:pic>
        <p:nvPicPr>
          <p:cNvPr id="210" name="Google Shape;210;g2a4d9765c00_0_39"/>
          <p:cNvPicPr preferRelativeResize="0"/>
          <p:nvPr/>
        </p:nvPicPr>
        <p:blipFill rotWithShape="1">
          <a:blip r:embed="rId3">
            <a:alphaModFix amt="41000"/>
          </a:blip>
          <a:srcRect l="5598" t="20331"/>
          <a:stretch/>
        </p:blipFill>
        <p:spPr>
          <a:xfrm>
            <a:off x="0" y="-150"/>
            <a:ext cx="12192000" cy="6857999"/>
          </a:xfrm>
          <a:prstGeom prst="rect">
            <a:avLst/>
          </a:prstGeom>
          <a:noFill/>
          <a:ln>
            <a:noFill/>
          </a:ln>
        </p:spPr>
      </p:pic>
      <p:sp>
        <p:nvSpPr>
          <p:cNvPr id="211" name="Google Shape;211;g2a4d9765c00_0_39"/>
          <p:cNvSpPr txBox="1"/>
          <p:nvPr/>
        </p:nvSpPr>
        <p:spPr>
          <a:xfrm>
            <a:off x="633925" y="200825"/>
            <a:ext cx="11134500" cy="1157400"/>
          </a:xfrm>
          <a:prstGeom prst="rect">
            <a:avLst/>
          </a:prstGeom>
          <a:noFill/>
          <a:ln>
            <a:noFill/>
          </a:ln>
        </p:spPr>
        <p:txBody>
          <a:bodyPr spcFirstLastPara="1" wrap="square" lIns="91425" tIns="45700" rIns="91425" bIns="45700" anchor="t" anchorCtr="0">
            <a:spAutoFit/>
          </a:bodyPr>
          <a:lstStyle/>
          <a:p>
            <a:pPr marL="0" marR="0" lvl="0" indent="0" algn="ctr" rtl="0">
              <a:lnSpc>
                <a:spcPct val="72083"/>
              </a:lnSpc>
              <a:spcBef>
                <a:spcPts val="0"/>
              </a:spcBef>
              <a:spcAft>
                <a:spcPts val="0"/>
              </a:spcAft>
              <a:buClr>
                <a:srgbClr val="000000"/>
              </a:buClr>
              <a:buSzPts val="9600"/>
              <a:buFont typeface="Arial"/>
              <a:buNone/>
            </a:pPr>
            <a:r>
              <a:rPr lang="es-CO" sz="9600" b="1">
                <a:solidFill>
                  <a:srgbClr val="D8F2B8"/>
                </a:solidFill>
                <a:latin typeface="Poppins"/>
                <a:ea typeface="Poppins"/>
                <a:cs typeface="Poppins"/>
                <a:sym typeface="Poppins"/>
              </a:rPr>
              <a:t>The story of salt</a:t>
            </a:r>
            <a:endParaRPr sz="9600" b="1" i="0" u="none" strike="noStrike" cap="none">
              <a:solidFill>
                <a:srgbClr val="D8F2B8"/>
              </a:solidFill>
              <a:latin typeface="Poppins"/>
              <a:ea typeface="Poppins"/>
              <a:cs typeface="Poppins"/>
              <a:sym typeface="Poppins"/>
            </a:endParaRPr>
          </a:p>
        </p:txBody>
      </p:sp>
      <p:pic>
        <p:nvPicPr>
          <p:cNvPr id="212" name="Google Shape;212;g2a4d9765c00_0_39"/>
          <p:cNvPicPr preferRelativeResize="0"/>
          <p:nvPr/>
        </p:nvPicPr>
        <p:blipFill rotWithShape="1">
          <a:blip r:embed="rId4">
            <a:alphaModFix/>
          </a:blip>
          <a:srcRect/>
          <a:stretch/>
        </p:blipFill>
        <p:spPr>
          <a:xfrm>
            <a:off x="11096975" y="5797375"/>
            <a:ext cx="842550" cy="787825"/>
          </a:xfrm>
          <a:prstGeom prst="rect">
            <a:avLst/>
          </a:prstGeom>
          <a:noFill/>
          <a:ln>
            <a:noFill/>
          </a:ln>
        </p:spPr>
      </p:pic>
      <p:sp>
        <p:nvSpPr>
          <p:cNvPr id="213" name="Google Shape;213;g2a4d9765c00_0_39"/>
          <p:cNvSpPr txBox="1"/>
          <p:nvPr/>
        </p:nvSpPr>
        <p:spPr>
          <a:xfrm>
            <a:off x="76801" y="1455250"/>
            <a:ext cx="4141500" cy="2055600"/>
          </a:xfrm>
          <a:prstGeom prst="rect">
            <a:avLst/>
          </a:prstGeom>
          <a:noFill/>
          <a:ln>
            <a:noFill/>
          </a:ln>
        </p:spPr>
        <p:txBody>
          <a:bodyPr spcFirstLastPara="1" wrap="square" lIns="91425" tIns="91425" rIns="91425" bIns="91425" anchor="t" anchorCtr="0">
            <a:spAutoFit/>
          </a:bodyPr>
          <a:lstStyle/>
          <a:p>
            <a:pPr marL="457200" lvl="0" indent="-349250" algn="l" rtl="0">
              <a:lnSpc>
                <a:spcPct val="115000"/>
              </a:lnSpc>
              <a:spcBef>
                <a:spcPts val="1400"/>
              </a:spcBef>
              <a:spcAft>
                <a:spcPts val="0"/>
              </a:spcAft>
              <a:buClr>
                <a:srgbClr val="FFFFE6"/>
              </a:buClr>
              <a:buSzPts val="1900"/>
              <a:buFont typeface="Poppins SemiBold"/>
              <a:buChar char="●"/>
            </a:pPr>
            <a:r>
              <a:rPr lang="es-CO" sz="1900">
                <a:solidFill>
                  <a:srgbClr val="FFFFE6"/>
                </a:solidFill>
                <a:latin typeface="Poppins SemiBold"/>
                <a:ea typeface="Poppins SemiBold"/>
                <a:cs typeface="Poppins SemiBold"/>
                <a:sym typeface="Poppins SemiBold"/>
              </a:rPr>
              <a:t>Salt: A Link Between Humans and the Environment</a:t>
            </a:r>
            <a:endParaRPr sz="1900">
              <a:solidFill>
                <a:srgbClr val="FFFFE6"/>
              </a:solidFill>
              <a:latin typeface="Poppins SemiBold"/>
              <a:ea typeface="Poppins SemiBold"/>
              <a:cs typeface="Poppins SemiBold"/>
              <a:sym typeface="Poppins SemiBold"/>
            </a:endParaRPr>
          </a:p>
          <a:p>
            <a:pPr marL="0" lvl="0" indent="0" algn="l" rtl="0">
              <a:lnSpc>
                <a:spcPct val="115000"/>
              </a:lnSpc>
              <a:spcBef>
                <a:spcPts val="1200"/>
              </a:spcBef>
              <a:spcAft>
                <a:spcPts val="0"/>
              </a:spcAft>
              <a:buNone/>
            </a:pPr>
            <a:r>
              <a:rPr lang="es-CO" sz="1300">
                <a:solidFill>
                  <a:srgbClr val="FFFFE6"/>
                </a:solidFill>
                <a:latin typeface="Poppins Medium"/>
                <a:ea typeface="Poppins Medium"/>
                <a:cs typeface="Poppins Medium"/>
                <a:sym typeface="Poppins Medium"/>
              </a:rPr>
              <a:t>Salt's Roles: Purifies, cleanses, highlights flavor, preserves.</a:t>
            </a:r>
            <a:endParaRPr sz="1300">
              <a:solidFill>
                <a:srgbClr val="FFFFE6"/>
              </a:solidFill>
              <a:latin typeface="Poppins Medium"/>
              <a:ea typeface="Poppins Medium"/>
              <a:cs typeface="Poppins Medium"/>
              <a:sym typeface="Poppins Medium"/>
            </a:endParaRPr>
          </a:p>
          <a:p>
            <a:pPr marL="0" lvl="0" indent="0" algn="l" rtl="0">
              <a:lnSpc>
                <a:spcPct val="115000"/>
              </a:lnSpc>
              <a:spcBef>
                <a:spcPts val="1200"/>
              </a:spcBef>
              <a:spcAft>
                <a:spcPts val="1200"/>
              </a:spcAft>
              <a:buNone/>
            </a:pPr>
            <a:r>
              <a:rPr lang="es-CO" sz="1300">
                <a:solidFill>
                  <a:srgbClr val="FFFFE6"/>
                </a:solidFill>
                <a:latin typeface="Poppins Medium"/>
                <a:ea typeface="Poppins Medium"/>
                <a:cs typeface="Poppins Medium"/>
                <a:sym typeface="Poppins Medium"/>
              </a:rPr>
              <a:t>Key Idea: Eating forms our bodies with elements external to us</a:t>
            </a:r>
            <a:endParaRPr sz="1300">
              <a:solidFill>
                <a:srgbClr val="FFFFE6"/>
              </a:solidFill>
              <a:latin typeface="Poppins Medium"/>
              <a:ea typeface="Poppins Medium"/>
              <a:cs typeface="Poppins Medium"/>
              <a:sym typeface="Poppins Medium"/>
            </a:endParaRPr>
          </a:p>
        </p:txBody>
      </p:sp>
      <p:sp>
        <p:nvSpPr>
          <p:cNvPr id="214" name="Google Shape;214;g2a4d9765c00_0_39"/>
          <p:cNvSpPr txBox="1"/>
          <p:nvPr/>
        </p:nvSpPr>
        <p:spPr>
          <a:xfrm>
            <a:off x="0" y="3539475"/>
            <a:ext cx="4051500" cy="2285700"/>
          </a:xfrm>
          <a:prstGeom prst="rect">
            <a:avLst/>
          </a:prstGeom>
          <a:noFill/>
          <a:ln>
            <a:noFill/>
          </a:ln>
        </p:spPr>
        <p:txBody>
          <a:bodyPr spcFirstLastPara="1" wrap="square" lIns="91425" tIns="91425" rIns="91425" bIns="91425" anchor="t" anchorCtr="0">
            <a:spAutoFit/>
          </a:bodyPr>
          <a:lstStyle/>
          <a:p>
            <a:pPr marL="457200" lvl="0" indent="-349250" algn="l" rtl="0">
              <a:lnSpc>
                <a:spcPct val="115000"/>
              </a:lnSpc>
              <a:spcBef>
                <a:spcPts val="1400"/>
              </a:spcBef>
              <a:spcAft>
                <a:spcPts val="0"/>
              </a:spcAft>
              <a:buClr>
                <a:srgbClr val="FFFFE6"/>
              </a:buClr>
              <a:buSzPts val="1900"/>
              <a:buFont typeface="Poppins SemiBold"/>
              <a:buChar char="●"/>
            </a:pPr>
            <a:r>
              <a:rPr lang="es-CO" sz="1900">
                <a:solidFill>
                  <a:srgbClr val="FFFFE6"/>
                </a:solidFill>
                <a:latin typeface="Poppins SemiBold"/>
                <a:ea typeface="Poppins SemiBold"/>
                <a:cs typeface="Poppins SemiBold"/>
                <a:sym typeface="Poppins SemiBold"/>
              </a:rPr>
              <a:t>Connection to Our Aquatic Past</a:t>
            </a:r>
            <a:endParaRPr sz="1900">
              <a:solidFill>
                <a:srgbClr val="FFFFE6"/>
              </a:solidFill>
              <a:latin typeface="Poppins SemiBold"/>
              <a:ea typeface="Poppins SemiBold"/>
              <a:cs typeface="Poppins SemiBold"/>
              <a:sym typeface="Poppins SemiBold"/>
            </a:endParaRPr>
          </a:p>
          <a:p>
            <a:pPr marL="0" lvl="0" indent="0" algn="l" rtl="0">
              <a:lnSpc>
                <a:spcPct val="115000"/>
              </a:lnSpc>
              <a:spcBef>
                <a:spcPts val="1200"/>
              </a:spcBef>
              <a:spcAft>
                <a:spcPts val="0"/>
              </a:spcAft>
              <a:buNone/>
            </a:pPr>
            <a:r>
              <a:rPr lang="es-CO" sz="1300">
                <a:solidFill>
                  <a:srgbClr val="FFFFE6"/>
                </a:solidFill>
                <a:latin typeface="Poppins Medium"/>
                <a:ea typeface="Poppins Medium"/>
                <a:cs typeface="Poppins Medium"/>
                <a:sym typeface="Poppins Medium"/>
              </a:rPr>
              <a:t>Baptiste Morizot's View: Eating salt reconstructs our inner salinity, reflecting our origins in the ocean.</a:t>
            </a:r>
            <a:endParaRPr sz="1300">
              <a:solidFill>
                <a:srgbClr val="FFFFE6"/>
              </a:solidFill>
              <a:latin typeface="Poppins Medium"/>
              <a:ea typeface="Poppins Medium"/>
              <a:cs typeface="Poppins Medium"/>
              <a:sym typeface="Poppins Medium"/>
            </a:endParaRPr>
          </a:p>
          <a:p>
            <a:pPr marL="0" lvl="0" indent="0" algn="l" rtl="0">
              <a:lnSpc>
                <a:spcPct val="115000"/>
              </a:lnSpc>
              <a:spcBef>
                <a:spcPts val="1200"/>
              </a:spcBef>
              <a:spcAft>
                <a:spcPts val="1200"/>
              </a:spcAft>
              <a:buNone/>
            </a:pPr>
            <a:r>
              <a:rPr lang="es-CO" sz="1300">
                <a:solidFill>
                  <a:srgbClr val="FFFFE6"/>
                </a:solidFill>
                <a:latin typeface="Poppins Medium"/>
                <a:ea typeface="Poppins Medium"/>
                <a:cs typeface="Poppins Medium"/>
                <a:sym typeface="Poppins Medium"/>
              </a:rPr>
              <a:t>Earth's Parallel: 70% of the Earth's surface is water, 97% salty.</a:t>
            </a:r>
            <a:endParaRPr sz="1300">
              <a:solidFill>
                <a:srgbClr val="FFFFE6"/>
              </a:solidFill>
              <a:latin typeface="Poppins Medium"/>
              <a:ea typeface="Poppins Medium"/>
              <a:cs typeface="Poppins Medium"/>
              <a:sym typeface="Poppins Medium"/>
            </a:endParaRPr>
          </a:p>
        </p:txBody>
      </p:sp>
      <p:sp>
        <p:nvSpPr>
          <p:cNvPr id="215" name="Google Shape;215;g2a4d9765c00_0_39"/>
          <p:cNvSpPr txBox="1"/>
          <p:nvPr/>
        </p:nvSpPr>
        <p:spPr>
          <a:xfrm>
            <a:off x="4393875" y="1455250"/>
            <a:ext cx="3894300" cy="2899800"/>
          </a:xfrm>
          <a:prstGeom prst="rect">
            <a:avLst/>
          </a:prstGeom>
          <a:noFill/>
          <a:ln>
            <a:noFill/>
          </a:ln>
        </p:spPr>
        <p:txBody>
          <a:bodyPr spcFirstLastPara="1" wrap="square" lIns="91425" tIns="91425" rIns="91425" bIns="91425" anchor="t" anchorCtr="0">
            <a:spAutoFit/>
          </a:bodyPr>
          <a:lstStyle/>
          <a:p>
            <a:pPr marL="457200" lvl="0" indent="-349250" algn="l" rtl="0">
              <a:lnSpc>
                <a:spcPct val="115000"/>
              </a:lnSpc>
              <a:spcBef>
                <a:spcPts val="1400"/>
              </a:spcBef>
              <a:spcAft>
                <a:spcPts val="0"/>
              </a:spcAft>
              <a:buClr>
                <a:srgbClr val="FFFFE6"/>
              </a:buClr>
              <a:buSzPts val="1900"/>
              <a:buFont typeface="Poppins SemiBold"/>
              <a:buChar char="●"/>
            </a:pPr>
            <a:r>
              <a:rPr lang="es-CO" sz="1900">
                <a:solidFill>
                  <a:srgbClr val="FFFFE6"/>
                </a:solidFill>
                <a:latin typeface="Poppins SemiBold"/>
                <a:ea typeface="Poppins SemiBold"/>
                <a:cs typeface="Poppins SemiBold"/>
                <a:sym typeface="Poppins SemiBold"/>
              </a:rPr>
              <a:t>The Physiological Need for Salt</a:t>
            </a:r>
            <a:endParaRPr sz="1900">
              <a:solidFill>
                <a:srgbClr val="FFFFE6"/>
              </a:solidFill>
              <a:latin typeface="Poppins SemiBold"/>
              <a:ea typeface="Poppins SemiBold"/>
              <a:cs typeface="Poppins SemiBold"/>
              <a:sym typeface="Poppins SemiBold"/>
            </a:endParaRPr>
          </a:p>
          <a:p>
            <a:pPr marL="0" lvl="0" indent="0" algn="l" rtl="0">
              <a:lnSpc>
                <a:spcPct val="115000"/>
              </a:lnSpc>
              <a:spcBef>
                <a:spcPts val="1200"/>
              </a:spcBef>
              <a:spcAft>
                <a:spcPts val="0"/>
              </a:spcAft>
              <a:buNone/>
            </a:pPr>
            <a:r>
              <a:rPr lang="es-CO" sz="1300">
                <a:solidFill>
                  <a:srgbClr val="FFFFE6"/>
                </a:solidFill>
                <a:latin typeface="Poppins Medium"/>
                <a:ea typeface="Poppins Medium"/>
                <a:cs typeface="Poppins Medium"/>
                <a:sym typeface="Poppins Medium"/>
              </a:rPr>
              <a:t>Body Composition: 70% of the human body is salt water (plasma, lymph, cerebrospinal fluid, bile etc.).</a:t>
            </a:r>
            <a:endParaRPr sz="1300">
              <a:solidFill>
                <a:srgbClr val="FFFFE6"/>
              </a:solidFill>
              <a:latin typeface="Poppins Medium"/>
              <a:ea typeface="Poppins Medium"/>
              <a:cs typeface="Poppins Medium"/>
              <a:sym typeface="Poppins Medium"/>
            </a:endParaRPr>
          </a:p>
          <a:p>
            <a:pPr marL="0" lvl="0" indent="0" algn="l" rtl="0">
              <a:lnSpc>
                <a:spcPct val="115000"/>
              </a:lnSpc>
              <a:spcBef>
                <a:spcPts val="1200"/>
              </a:spcBef>
              <a:spcAft>
                <a:spcPts val="0"/>
              </a:spcAft>
              <a:buNone/>
            </a:pPr>
            <a:r>
              <a:rPr lang="es-CO" sz="1300">
                <a:solidFill>
                  <a:srgbClr val="FFFFE6"/>
                </a:solidFill>
                <a:latin typeface="Poppins Medium"/>
                <a:ea typeface="Poppins Medium"/>
                <a:cs typeface="Poppins Medium"/>
                <a:sym typeface="Poppins Medium"/>
              </a:rPr>
              <a:t>Homeostasis: Salt maintains fluid balance inside and outside cells.</a:t>
            </a:r>
            <a:endParaRPr sz="1300">
              <a:solidFill>
                <a:srgbClr val="FFFFE6"/>
              </a:solidFill>
              <a:latin typeface="Poppins Medium"/>
              <a:ea typeface="Poppins Medium"/>
              <a:cs typeface="Poppins Medium"/>
              <a:sym typeface="Poppins Medium"/>
            </a:endParaRPr>
          </a:p>
          <a:p>
            <a:pPr marL="0" lvl="0" indent="0" algn="l" rtl="0">
              <a:lnSpc>
                <a:spcPct val="115000"/>
              </a:lnSpc>
              <a:spcBef>
                <a:spcPts val="1200"/>
              </a:spcBef>
              <a:spcAft>
                <a:spcPts val="1200"/>
              </a:spcAft>
              <a:buNone/>
            </a:pPr>
            <a:r>
              <a:rPr lang="es-CO" sz="1300">
                <a:solidFill>
                  <a:srgbClr val="FFFFE6"/>
                </a:solidFill>
                <a:latin typeface="Poppins Medium"/>
                <a:ea typeface="Poppins Medium"/>
                <a:cs typeface="Poppins Medium"/>
                <a:sym typeface="Poppins Medium"/>
              </a:rPr>
              <a:t>Nerve Function: Essential for nerve impulse transmission and brain activity.</a:t>
            </a:r>
            <a:endParaRPr sz="1300">
              <a:solidFill>
                <a:srgbClr val="FFFFE6"/>
              </a:solidFill>
              <a:latin typeface="Poppins Medium"/>
              <a:ea typeface="Poppins Medium"/>
              <a:cs typeface="Poppins Medium"/>
              <a:sym typeface="Poppins Medium"/>
            </a:endParaRPr>
          </a:p>
        </p:txBody>
      </p:sp>
      <p:sp>
        <p:nvSpPr>
          <p:cNvPr id="216" name="Google Shape;216;g2a4d9765c00_0_39"/>
          <p:cNvSpPr txBox="1"/>
          <p:nvPr/>
        </p:nvSpPr>
        <p:spPr>
          <a:xfrm>
            <a:off x="8536750" y="1455250"/>
            <a:ext cx="3579600" cy="27882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1400"/>
              </a:spcBef>
              <a:spcAft>
                <a:spcPts val="0"/>
              </a:spcAft>
              <a:buClr>
                <a:srgbClr val="FFFFE6"/>
              </a:buClr>
              <a:buSzPts val="1800"/>
              <a:buFont typeface="Poppins SemiBold"/>
              <a:buChar char="●"/>
            </a:pPr>
            <a:r>
              <a:rPr lang="es-CO" sz="1800">
                <a:solidFill>
                  <a:srgbClr val="FFFFE6"/>
                </a:solidFill>
                <a:latin typeface="Poppins SemiBold"/>
                <a:ea typeface="Poppins SemiBold"/>
                <a:cs typeface="Poppins SemiBold"/>
                <a:sym typeface="Poppins SemiBold"/>
              </a:rPr>
              <a:t>Salt and the Ocean: Shared Mysteries</a:t>
            </a:r>
            <a:endParaRPr>
              <a:solidFill>
                <a:srgbClr val="FFFFE6"/>
              </a:solidFill>
              <a:latin typeface="Poppins Medium"/>
              <a:ea typeface="Poppins Medium"/>
              <a:cs typeface="Poppins Medium"/>
              <a:sym typeface="Poppins Medium"/>
            </a:endParaRPr>
          </a:p>
          <a:p>
            <a:pPr marL="0" lvl="0" indent="0" algn="l" rtl="0">
              <a:lnSpc>
                <a:spcPct val="115000"/>
              </a:lnSpc>
              <a:spcBef>
                <a:spcPts val="1200"/>
              </a:spcBef>
              <a:spcAft>
                <a:spcPts val="0"/>
              </a:spcAft>
              <a:buNone/>
            </a:pPr>
            <a:r>
              <a:rPr lang="es-CO" sz="1300">
                <a:solidFill>
                  <a:srgbClr val="FFFFE6"/>
                </a:solidFill>
                <a:latin typeface="Poppins Medium"/>
                <a:ea typeface="Poppins Medium"/>
                <a:cs typeface="Poppins Medium"/>
                <a:sym typeface="Poppins Medium"/>
              </a:rPr>
              <a:t>Was the sea always salty?</a:t>
            </a:r>
            <a:endParaRPr sz="1300">
              <a:solidFill>
                <a:srgbClr val="FFFFE6"/>
              </a:solidFill>
              <a:latin typeface="Poppins Medium"/>
              <a:ea typeface="Poppins Medium"/>
              <a:cs typeface="Poppins Medium"/>
              <a:sym typeface="Poppins Medium"/>
            </a:endParaRPr>
          </a:p>
          <a:p>
            <a:pPr marL="0" lvl="0" indent="0" algn="l" rtl="0">
              <a:lnSpc>
                <a:spcPct val="115000"/>
              </a:lnSpc>
              <a:spcBef>
                <a:spcPts val="1200"/>
              </a:spcBef>
              <a:spcAft>
                <a:spcPts val="0"/>
              </a:spcAft>
              <a:buNone/>
            </a:pPr>
            <a:r>
              <a:rPr lang="es-CO" sz="1300">
                <a:solidFill>
                  <a:srgbClr val="FFFFE6"/>
                </a:solidFill>
                <a:latin typeface="Poppins Medium"/>
                <a:ea typeface="Poppins Medium"/>
                <a:cs typeface="Poppins Medium"/>
                <a:sym typeface="Poppins Medium"/>
              </a:rPr>
              <a:t>Do salt and water share a common origin?</a:t>
            </a:r>
            <a:endParaRPr sz="1300">
              <a:solidFill>
                <a:srgbClr val="FFFFE6"/>
              </a:solidFill>
              <a:latin typeface="Poppins Medium"/>
              <a:ea typeface="Poppins Medium"/>
              <a:cs typeface="Poppins Medium"/>
              <a:sym typeface="Poppins Medium"/>
            </a:endParaRPr>
          </a:p>
          <a:p>
            <a:pPr marL="0" lvl="0" indent="0" algn="l" rtl="0">
              <a:lnSpc>
                <a:spcPct val="115000"/>
              </a:lnSpc>
              <a:spcBef>
                <a:spcPts val="1200"/>
              </a:spcBef>
              <a:spcAft>
                <a:spcPts val="0"/>
              </a:spcAft>
              <a:buNone/>
            </a:pPr>
            <a:r>
              <a:rPr lang="es-CO" sz="1300">
                <a:solidFill>
                  <a:srgbClr val="FFFFE6"/>
                </a:solidFill>
                <a:latin typeface="Poppins Medium"/>
                <a:ea typeface="Poppins Medium"/>
                <a:cs typeface="Poppins Medium"/>
                <a:sym typeface="Poppins Medium"/>
              </a:rPr>
              <a:t>Does all salt come from the sea?</a:t>
            </a:r>
            <a:endParaRPr sz="1300">
              <a:solidFill>
                <a:srgbClr val="FFFFE6"/>
              </a:solidFill>
              <a:latin typeface="Poppins Medium"/>
              <a:ea typeface="Poppins Medium"/>
              <a:cs typeface="Poppins Medium"/>
              <a:sym typeface="Poppins Medium"/>
            </a:endParaRPr>
          </a:p>
          <a:p>
            <a:pPr marL="0" lvl="0" indent="0" algn="l" rtl="0">
              <a:lnSpc>
                <a:spcPct val="115000"/>
              </a:lnSpc>
              <a:spcBef>
                <a:spcPts val="1200"/>
              </a:spcBef>
              <a:spcAft>
                <a:spcPts val="1200"/>
              </a:spcAft>
              <a:buNone/>
            </a:pPr>
            <a:r>
              <a:rPr lang="es-CO" sz="1300">
                <a:solidFill>
                  <a:srgbClr val="FFFFE6"/>
                </a:solidFill>
                <a:latin typeface="Poppins Medium"/>
                <a:ea typeface="Poppins Medium"/>
                <a:cs typeface="Poppins Medium"/>
                <a:sym typeface="Poppins Medium"/>
              </a:rPr>
              <a:t>Hypothesis: Our dependence on salt ties to our marine ancestry.</a:t>
            </a:r>
            <a:endParaRPr sz="1300">
              <a:solidFill>
                <a:srgbClr val="FFFFE6"/>
              </a:solidFill>
              <a:latin typeface="Poppins Medium"/>
              <a:ea typeface="Poppins Medium"/>
              <a:cs typeface="Poppins Medium"/>
              <a:sym typeface="Poppins Medium"/>
            </a:endParaRPr>
          </a:p>
        </p:txBody>
      </p:sp>
      <p:sp>
        <p:nvSpPr>
          <p:cNvPr id="217" name="Google Shape;217;g2a4d9765c00_0_39"/>
          <p:cNvSpPr txBox="1"/>
          <p:nvPr/>
        </p:nvSpPr>
        <p:spPr>
          <a:xfrm>
            <a:off x="4470675" y="4330575"/>
            <a:ext cx="3894300" cy="2012700"/>
          </a:xfrm>
          <a:prstGeom prst="rect">
            <a:avLst/>
          </a:prstGeom>
          <a:noFill/>
          <a:ln>
            <a:noFill/>
          </a:ln>
        </p:spPr>
        <p:txBody>
          <a:bodyPr spcFirstLastPara="1" wrap="square" lIns="91425" tIns="91425" rIns="91425" bIns="91425" anchor="t" anchorCtr="0">
            <a:spAutoFit/>
          </a:bodyPr>
          <a:lstStyle/>
          <a:p>
            <a:pPr marL="457200" lvl="0" indent="-349250" algn="l" rtl="0">
              <a:lnSpc>
                <a:spcPct val="115000"/>
              </a:lnSpc>
              <a:spcBef>
                <a:spcPts val="1400"/>
              </a:spcBef>
              <a:spcAft>
                <a:spcPts val="0"/>
              </a:spcAft>
              <a:buClr>
                <a:srgbClr val="FFFFE6"/>
              </a:buClr>
              <a:buSzPts val="1900"/>
              <a:buFont typeface="Poppins SemiBold"/>
              <a:buChar char="●"/>
            </a:pPr>
            <a:r>
              <a:rPr lang="es-CO" sz="1900">
                <a:solidFill>
                  <a:srgbClr val="FFFFE6"/>
                </a:solidFill>
                <a:latin typeface="Poppins SemiBold"/>
                <a:ea typeface="Poppins SemiBold"/>
                <a:cs typeface="Poppins SemiBold"/>
                <a:sym typeface="Poppins SemiBold"/>
              </a:rPr>
              <a:t>Humanity's Connection to the Sea</a:t>
            </a:r>
            <a:endParaRPr sz="1900">
              <a:solidFill>
                <a:srgbClr val="FFFFE6"/>
              </a:solidFill>
              <a:latin typeface="Poppins SemiBold"/>
              <a:ea typeface="Poppins SemiBold"/>
              <a:cs typeface="Poppins SemiBold"/>
              <a:sym typeface="Poppins SemiBold"/>
            </a:endParaRPr>
          </a:p>
          <a:p>
            <a:pPr marL="0" lvl="0" indent="0" algn="l" rtl="0">
              <a:lnSpc>
                <a:spcPct val="115000"/>
              </a:lnSpc>
              <a:spcBef>
                <a:spcPts val="1400"/>
              </a:spcBef>
              <a:spcAft>
                <a:spcPts val="0"/>
              </a:spcAft>
              <a:buNone/>
            </a:pPr>
            <a:r>
              <a:rPr lang="es-CO" sz="1200">
                <a:solidFill>
                  <a:srgbClr val="FFFFE6"/>
                </a:solidFill>
                <a:latin typeface="Poppins Medium"/>
                <a:ea typeface="Poppins Medium"/>
                <a:cs typeface="Poppins Medium"/>
                <a:sym typeface="Poppins Medium"/>
              </a:rPr>
              <a:t>Shared Essence: Both the ocean and the human body are harbors of life, connected by salt.</a:t>
            </a:r>
            <a:endParaRPr sz="1200">
              <a:solidFill>
                <a:srgbClr val="FFFFE6"/>
              </a:solidFill>
              <a:latin typeface="Poppins Medium"/>
              <a:ea typeface="Poppins Medium"/>
              <a:cs typeface="Poppins Medium"/>
              <a:sym typeface="Poppins Medium"/>
            </a:endParaRPr>
          </a:p>
          <a:p>
            <a:pPr marL="0" lvl="0" indent="0" algn="l" rtl="0">
              <a:lnSpc>
                <a:spcPct val="115000"/>
              </a:lnSpc>
              <a:spcBef>
                <a:spcPts val="1200"/>
              </a:spcBef>
              <a:spcAft>
                <a:spcPts val="1200"/>
              </a:spcAft>
              <a:buNone/>
            </a:pPr>
            <a:r>
              <a:rPr lang="es-CO" sz="1200">
                <a:solidFill>
                  <a:srgbClr val="FFFFE6"/>
                </a:solidFill>
                <a:latin typeface="Poppins Medium"/>
                <a:ea typeface="Poppins Medium"/>
                <a:cs typeface="Poppins Medium"/>
                <a:sym typeface="Poppins Medium"/>
              </a:rPr>
              <a:t>Ancestral Roots: Our ancestors' bodies formed in Earth's "amniotic fluid" – the sea.</a:t>
            </a:r>
            <a:endParaRPr sz="1200">
              <a:solidFill>
                <a:srgbClr val="FFFFE6"/>
              </a:solidFill>
              <a:latin typeface="Poppins Medium"/>
              <a:ea typeface="Poppins Medium"/>
              <a:cs typeface="Poppins Medium"/>
              <a:sym typeface="Poppins Medium"/>
            </a:endParaRPr>
          </a:p>
        </p:txBody>
      </p:sp>
      <p:cxnSp>
        <p:nvCxnSpPr>
          <p:cNvPr id="218" name="Google Shape;218;g2a4d9765c00_0_39"/>
          <p:cNvCxnSpPr/>
          <p:nvPr/>
        </p:nvCxnSpPr>
        <p:spPr>
          <a:xfrm>
            <a:off x="4214650" y="1966400"/>
            <a:ext cx="0" cy="3577200"/>
          </a:xfrm>
          <a:prstGeom prst="straightConnector1">
            <a:avLst/>
          </a:prstGeom>
          <a:noFill/>
          <a:ln w="28575" cap="flat" cmpd="sng">
            <a:solidFill>
              <a:srgbClr val="FFFFE6"/>
            </a:solidFill>
            <a:prstDash val="solid"/>
            <a:round/>
            <a:headEnd type="none" w="med" len="med"/>
            <a:tailEnd type="none" w="med" len="med"/>
          </a:ln>
        </p:spPr>
      </p:cxnSp>
      <p:cxnSp>
        <p:nvCxnSpPr>
          <p:cNvPr id="219" name="Google Shape;219;g2a4d9765c00_0_39"/>
          <p:cNvCxnSpPr/>
          <p:nvPr/>
        </p:nvCxnSpPr>
        <p:spPr>
          <a:xfrm>
            <a:off x="8364975" y="1966400"/>
            <a:ext cx="0" cy="3577200"/>
          </a:xfrm>
          <a:prstGeom prst="straightConnector1">
            <a:avLst/>
          </a:prstGeom>
          <a:noFill/>
          <a:ln w="28575" cap="flat" cmpd="sng">
            <a:solidFill>
              <a:srgbClr val="FFFFE6"/>
            </a:solidFill>
            <a:prstDash val="solid"/>
            <a:round/>
            <a:headEnd type="none" w="med" len="med"/>
            <a:tailEnd type="non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FF"/>
              </a:buClr>
              <a:buSzPts val="1800"/>
              <a:buFont typeface="Arial"/>
              <a:buNone/>
            </a:pPr>
            <a:r>
              <a:rPr lang="es-CO" sz="1800" b="0" i="0" u="none" strike="noStrike">
                <a:solidFill>
                  <a:srgbClr val="FFFFFF"/>
                </a:solidFill>
                <a:latin typeface="Arial"/>
                <a:ea typeface="Arial"/>
                <a:cs typeface="Arial"/>
                <a:sym typeface="Arial"/>
              </a:rPr>
              <a:t>Una guía de nuevas narrativas para la transformación de los sistemas alimentarios</a:t>
            </a:r>
            <a:r>
              <a:rPr lang="es-CO" sz="1800" b="0" i="1" u="none" strike="noStrike">
                <a:solidFill>
                  <a:srgbClr val="FFFFFF"/>
                </a:solidFill>
                <a:latin typeface="Arial"/>
                <a:ea typeface="Arial"/>
                <a:cs typeface="Arial"/>
                <a:sym typeface="Arial"/>
              </a:rPr>
              <a:t> </a:t>
            </a:r>
            <a:endParaRPr>
              <a:latin typeface="Arial"/>
              <a:ea typeface="Arial"/>
              <a:cs typeface="Arial"/>
              <a:sym typeface="Arial"/>
            </a:endParaRPr>
          </a:p>
        </p:txBody>
      </p:sp>
      <p:pic>
        <p:nvPicPr>
          <p:cNvPr id="225" name="Google Shape;225;p6"/>
          <p:cNvPicPr preferRelativeResize="0"/>
          <p:nvPr/>
        </p:nvPicPr>
        <p:blipFill rotWithShape="1">
          <a:blip r:embed="rId3">
            <a:alphaModFix/>
          </a:blip>
          <a:srcRect/>
          <a:stretch/>
        </p:blipFill>
        <p:spPr>
          <a:xfrm>
            <a:off x="-15265" y="0"/>
            <a:ext cx="12207265" cy="6857999"/>
          </a:xfrm>
          <a:prstGeom prst="rect">
            <a:avLst/>
          </a:prstGeom>
          <a:noFill/>
          <a:ln>
            <a:noFill/>
          </a:ln>
        </p:spPr>
      </p:pic>
      <p:sp>
        <p:nvSpPr>
          <p:cNvPr id="226" name="Google Shape;226;p6"/>
          <p:cNvSpPr txBox="1"/>
          <p:nvPr/>
        </p:nvSpPr>
        <p:spPr>
          <a:xfrm>
            <a:off x="13158" y="6667782"/>
            <a:ext cx="1764487" cy="185628"/>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Clr>
                <a:srgbClr val="000000"/>
              </a:buClr>
              <a:buSzPts val="600"/>
              <a:buFont typeface="Arial"/>
              <a:buNone/>
            </a:pPr>
            <a:r>
              <a:rPr lang="es-CO" sz="600" b="0" i="0" u="none" strike="noStrike" cap="none">
                <a:solidFill>
                  <a:srgbClr val="FFFFE6"/>
                </a:solidFill>
                <a:latin typeface="Lato Light"/>
                <a:ea typeface="Lato Light"/>
                <a:cs typeface="Lato Light"/>
                <a:sym typeface="Lato Light"/>
              </a:rPr>
              <a:t>Photo by Guillermo Ferla from </a:t>
            </a:r>
            <a:r>
              <a:rPr lang="es-CO" sz="600" b="0" i="0" u="sng" strike="noStrike" cap="none">
                <a:solidFill>
                  <a:srgbClr val="FFFFE6"/>
                </a:solidFill>
                <a:latin typeface="Lato Light"/>
                <a:ea typeface="Lato Light"/>
                <a:cs typeface="Lato Light"/>
                <a:sym typeface="Lato Light"/>
                <a:hlinkClick r:id="rId4">
                  <a:extLst>
                    <a:ext uri="{A12FA001-AC4F-418D-AE19-62706E023703}">
                      <ahyp:hlinkClr xmlns:ahyp="http://schemas.microsoft.com/office/drawing/2018/hyperlinkcolor" val="tx"/>
                    </a:ext>
                  </a:extLst>
                </a:hlinkClick>
              </a:rPr>
              <a:t>Unsplash</a:t>
            </a:r>
            <a:endParaRPr sz="3200" b="0" i="0" u="none" strike="noStrike" cap="none">
              <a:solidFill>
                <a:srgbClr val="FFFFE6"/>
              </a:solidFill>
              <a:latin typeface="Lato Light"/>
              <a:ea typeface="Lato Light"/>
              <a:cs typeface="Lato Light"/>
              <a:sym typeface="Lato Light"/>
            </a:endParaRPr>
          </a:p>
        </p:txBody>
      </p:sp>
      <p:sp>
        <p:nvSpPr>
          <p:cNvPr id="227" name="Google Shape;227;p6"/>
          <p:cNvSpPr txBox="1"/>
          <p:nvPr/>
        </p:nvSpPr>
        <p:spPr>
          <a:xfrm>
            <a:off x="10272473" y="6667782"/>
            <a:ext cx="1947950" cy="185628"/>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Clr>
                <a:srgbClr val="000000"/>
              </a:buClr>
              <a:buSzPts val="600"/>
              <a:buFont typeface="Arial"/>
              <a:buNone/>
            </a:pPr>
            <a:r>
              <a:rPr lang="es-CO" sz="600" b="0" i="0" u="none" strike="noStrike" cap="none">
                <a:solidFill>
                  <a:srgbClr val="FFFFE6"/>
                </a:solidFill>
                <a:latin typeface="Lato Light"/>
                <a:ea typeface="Lato Light"/>
                <a:cs typeface="Lato Light"/>
                <a:sym typeface="Lato Light"/>
              </a:rPr>
              <a:t>Taken from: The most beautiful Story – Hubert Reeves</a:t>
            </a:r>
            <a:endParaRPr sz="3200" b="0" i="0" u="none" strike="noStrike" cap="none">
              <a:solidFill>
                <a:srgbClr val="FFFFE6"/>
              </a:solidFill>
              <a:latin typeface="Lato Light"/>
              <a:ea typeface="Lato Light"/>
              <a:cs typeface="Lato Light"/>
              <a:sym typeface="Lato Light"/>
            </a:endParaRPr>
          </a:p>
        </p:txBody>
      </p:sp>
      <p:sp>
        <p:nvSpPr>
          <p:cNvPr id="228" name="Google Shape;228;p6"/>
          <p:cNvSpPr txBox="1"/>
          <p:nvPr/>
        </p:nvSpPr>
        <p:spPr>
          <a:xfrm>
            <a:off x="561600" y="207400"/>
            <a:ext cx="11068800" cy="1702500"/>
          </a:xfrm>
          <a:prstGeom prst="rect">
            <a:avLst/>
          </a:prstGeom>
          <a:noFill/>
          <a:ln>
            <a:noFill/>
          </a:ln>
        </p:spPr>
        <p:txBody>
          <a:bodyPr spcFirstLastPara="1" wrap="square" lIns="91425" tIns="45700" rIns="91425" bIns="45700" anchor="t" anchorCtr="0">
            <a:spAutoFit/>
          </a:bodyPr>
          <a:lstStyle/>
          <a:p>
            <a:pPr marL="0" marR="0" lvl="0" indent="0" algn="ctr" rtl="0">
              <a:lnSpc>
                <a:spcPct val="74727"/>
              </a:lnSpc>
              <a:spcBef>
                <a:spcPts val="0"/>
              </a:spcBef>
              <a:spcAft>
                <a:spcPts val="0"/>
              </a:spcAft>
              <a:buClr>
                <a:srgbClr val="000000"/>
              </a:buClr>
              <a:buSzPts val="11000"/>
              <a:buFont typeface="Arial"/>
              <a:buNone/>
            </a:pPr>
            <a:r>
              <a:rPr lang="es-CO" sz="7000" b="1" i="0" u="none" strike="noStrike" cap="none">
                <a:solidFill>
                  <a:srgbClr val="D8F2B8"/>
                </a:solidFill>
                <a:latin typeface="Poppins"/>
                <a:ea typeface="Poppins"/>
                <a:cs typeface="Poppins"/>
                <a:sym typeface="Poppins"/>
              </a:rPr>
              <a:t>We are </a:t>
            </a:r>
            <a:r>
              <a:rPr lang="es-CO" sz="7000" b="1">
                <a:solidFill>
                  <a:srgbClr val="D8F2B8"/>
                </a:solidFill>
                <a:latin typeface="Poppins"/>
                <a:ea typeface="Poppins"/>
                <a:cs typeface="Poppins"/>
                <a:sym typeface="Poppins"/>
              </a:rPr>
              <a:t>M</a:t>
            </a:r>
            <a:r>
              <a:rPr lang="es-CO" sz="7000" b="1" i="0" u="none" strike="noStrike" cap="none">
                <a:solidFill>
                  <a:srgbClr val="D8F2B8"/>
                </a:solidFill>
                <a:latin typeface="Poppins"/>
                <a:ea typeface="Poppins"/>
                <a:cs typeface="Poppins"/>
                <a:sym typeface="Poppins"/>
              </a:rPr>
              <a:t>ade of the </a:t>
            </a:r>
            <a:r>
              <a:rPr lang="es-CO" sz="7000" b="1">
                <a:solidFill>
                  <a:srgbClr val="D8F2B8"/>
                </a:solidFill>
                <a:latin typeface="Poppins"/>
                <a:ea typeface="Poppins"/>
                <a:cs typeface="Poppins"/>
                <a:sym typeface="Poppins"/>
              </a:rPr>
              <a:t>W</a:t>
            </a:r>
            <a:r>
              <a:rPr lang="es-CO" sz="7000" b="1" i="0" u="none" strike="noStrike" cap="none">
                <a:solidFill>
                  <a:srgbClr val="D8F2B8"/>
                </a:solidFill>
                <a:latin typeface="Poppins"/>
                <a:ea typeface="Poppins"/>
                <a:cs typeface="Poppins"/>
                <a:sym typeface="Poppins"/>
              </a:rPr>
              <a:t>orld</a:t>
            </a:r>
            <a:endParaRPr sz="7000" b="1" i="0" u="none" strike="noStrike" cap="none">
              <a:solidFill>
                <a:srgbClr val="D8F2B8"/>
              </a:solidFill>
              <a:latin typeface="Poppins"/>
              <a:ea typeface="Poppins"/>
              <a:cs typeface="Poppins"/>
              <a:sym typeface="Poppins"/>
            </a:endParaRPr>
          </a:p>
        </p:txBody>
      </p:sp>
      <p:sp>
        <p:nvSpPr>
          <p:cNvPr id="229" name="Google Shape;229;p6"/>
          <p:cNvSpPr txBox="1"/>
          <p:nvPr/>
        </p:nvSpPr>
        <p:spPr>
          <a:xfrm>
            <a:off x="3029710" y="2255998"/>
            <a:ext cx="60975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CO" sz="1800" b="1" i="1" u="none" strike="noStrike" cap="none">
                <a:solidFill>
                  <a:srgbClr val="FFFFFF"/>
                </a:solidFill>
                <a:latin typeface="Lato"/>
                <a:ea typeface="Lato"/>
                <a:cs typeface="Lato"/>
                <a:sym typeface="Lato"/>
              </a:rPr>
              <a:t>“The Bread in your hand is the body of the Cosmos”</a:t>
            </a:r>
            <a:endParaRPr sz="1800" b="1" i="1" u="none" strike="noStrike" cap="none">
              <a:solidFill>
                <a:srgbClr val="FFFFFF"/>
              </a:solidFill>
              <a:latin typeface="Lato"/>
              <a:ea typeface="Lato"/>
              <a:cs typeface="Lato"/>
              <a:sym typeface="Lato"/>
            </a:endParaRPr>
          </a:p>
          <a:p>
            <a:pPr marL="0" lvl="0" indent="0" algn="ctr" rtl="0">
              <a:spcBef>
                <a:spcPts val="0"/>
              </a:spcBef>
              <a:spcAft>
                <a:spcPts val="0"/>
              </a:spcAft>
              <a:buClr>
                <a:schemeClr val="dk1"/>
              </a:buClr>
              <a:buSzPts val="1400"/>
              <a:buFont typeface="Arial"/>
              <a:buNone/>
            </a:pPr>
            <a:r>
              <a:rPr lang="es-CO">
                <a:solidFill>
                  <a:schemeClr val="lt1"/>
                </a:solidFill>
                <a:latin typeface="Lato"/>
                <a:ea typeface="Lato"/>
                <a:cs typeface="Lato"/>
                <a:sym typeface="Lato"/>
              </a:rPr>
              <a:t>Thich Nhat Hanh</a:t>
            </a:r>
            <a:endParaRPr sz="1800" b="1" i="1">
              <a:solidFill>
                <a:srgbClr val="FFFFFF"/>
              </a:solidFill>
              <a:latin typeface="Lato"/>
              <a:ea typeface="Lato"/>
              <a:cs typeface="Lato"/>
              <a:sym typeface="Lato"/>
            </a:endParaRPr>
          </a:p>
        </p:txBody>
      </p:sp>
      <p:sp>
        <p:nvSpPr>
          <p:cNvPr id="230" name="Google Shape;230;p6"/>
          <p:cNvSpPr txBox="1"/>
          <p:nvPr/>
        </p:nvSpPr>
        <p:spPr>
          <a:xfrm>
            <a:off x="3105910" y="3473623"/>
            <a:ext cx="6097500" cy="861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CO" sz="1800" b="1" i="1" u="none" strike="noStrike" cap="none">
                <a:solidFill>
                  <a:srgbClr val="FFFFFF"/>
                </a:solidFill>
                <a:latin typeface="Lato"/>
                <a:ea typeface="Lato"/>
                <a:cs typeface="Lato"/>
                <a:sym typeface="Lato"/>
              </a:rPr>
              <a:t>“T</a:t>
            </a:r>
            <a:r>
              <a:rPr lang="es-CO" sz="1800" b="1" i="1">
                <a:solidFill>
                  <a:srgbClr val="FFFFFF"/>
                </a:solidFill>
                <a:latin typeface="Lato"/>
                <a:ea typeface="Lato"/>
                <a:cs typeface="Lato"/>
                <a:sym typeface="Lato"/>
              </a:rPr>
              <a:t>he universe is a communion of subjects, not a collection of objects.</a:t>
            </a:r>
            <a:r>
              <a:rPr lang="es-CO" sz="1100">
                <a:solidFill>
                  <a:schemeClr val="dk1"/>
                </a:solidFill>
              </a:rPr>
              <a:t>”</a:t>
            </a:r>
            <a:endParaRPr sz="1800" b="1" i="1" u="none" strike="noStrike" cap="none">
              <a:solidFill>
                <a:srgbClr val="FFFFFF"/>
              </a:solidFill>
              <a:latin typeface="Lato"/>
              <a:ea typeface="Lato"/>
              <a:cs typeface="Lato"/>
              <a:sym typeface="Lato"/>
            </a:endParaRPr>
          </a:p>
          <a:p>
            <a:pPr marL="0" lvl="0" indent="0" algn="ctr" rtl="0">
              <a:spcBef>
                <a:spcPts val="0"/>
              </a:spcBef>
              <a:spcAft>
                <a:spcPts val="0"/>
              </a:spcAft>
              <a:buClr>
                <a:schemeClr val="dk1"/>
              </a:buClr>
              <a:buSzPts val="1400"/>
              <a:buFont typeface="Arial"/>
              <a:buNone/>
            </a:pPr>
            <a:r>
              <a:rPr lang="es-CO">
                <a:solidFill>
                  <a:schemeClr val="lt1"/>
                </a:solidFill>
                <a:latin typeface="Lato"/>
                <a:ea typeface="Lato"/>
                <a:cs typeface="Lato"/>
                <a:sym typeface="Lato"/>
              </a:rPr>
              <a:t>Thomas Berry</a:t>
            </a:r>
            <a:endParaRPr sz="1800" b="1" i="1">
              <a:solidFill>
                <a:srgbClr val="FFFFFF"/>
              </a:solidFill>
              <a:latin typeface="Lato"/>
              <a:ea typeface="Lato"/>
              <a:cs typeface="Lato"/>
              <a:sym typeface="Lato"/>
            </a:endParaRPr>
          </a:p>
        </p:txBody>
      </p:sp>
      <p:sp>
        <p:nvSpPr>
          <p:cNvPr id="231" name="Google Shape;231;p6"/>
          <p:cNvSpPr txBox="1"/>
          <p:nvPr/>
        </p:nvSpPr>
        <p:spPr>
          <a:xfrm>
            <a:off x="2441573" y="4815752"/>
            <a:ext cx="7526100" cy="861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CO" sz="1800" b="1" i="1" u="none" strike="noStrike" cap="none">
                <a:solidFill>
                  <a:srgbClr val="FFFFFF"/>
                </a:solidFill>
                <a:latin typeface="Lato"/>
                <a:ea typeface="Lato"/>
                <a:cs typeface="Lato"/>
                <a:sym typeface="Lato"/>
              </a:rPr>
              <a:t>“</a:t>
            </a:r>
            <a:r>
              <a:rPr lang="es-CO" sz="1800" b="1" i="1">
                <a:solidFill>
                  <a:srgbClr val="FFFFFF"/>
                </a:solidFill>
                <a:latin typeface="Lato"/>
                <a:ea typeface="Lato"/>
                <a:cs typeface="Lato"/>
                <a:sym typeface="Lato"/>
              </a:rPr>
              <a:t> The air we inhale is the breath of all other living beings with whom we share the atmosphere.”</a:t>
            </a:r>
            <a:endParaRPr sz="1800" b="1" i="1">
              <a:solidFill>
                <a:srgbClr val="FFFFFF"/>
              </a:solidFill>
              <a:latin typeface="Lato"/>
              <a:ea typeface="Lato"/>
              <a:cs typeface="Lato"/>
              <a:sym typeface="Lato"/>
            </a:endParaRPr>
          </a:p>
          <a:p>
            <a:pPr marL="0" lvl="0" indent="0" algn="ctr" rtl="0">
              <a:spcBef>
                <a:spcPts val="0"/>
              </a:spcBef>
              <a:spcAft>
                <a:spcPts val="0"/>
              </a:spcAft>
              <a:buClr>
                <a:schemeClr val="dk1"/>
              </a:buClr>
              <a:buSzPts val="1400"/>
              <a:buFont typeface="Arial"/>
              <a:buNone/>
            </a:pPr>
            <a:r>
              <a:rPr lang="es-CO">
                <a:solidFill>
                  <a:schemeClr val="lt1"/>
                </a:solidFill>
                <a:latin typeface="Lato"/>
                <a:ea typeface="Lato"/>
                <a:cs typeface="Lato"/>
                <a:sym typeface="Lato"/>
              </a:rPr>
              <a:t>Emanuele Coccia</a:t>
            </a:r>
            <a:endParaRPr sz="1800" b="1" i="1">
              <a:solidFill>
                <a:srgbClr val="FFFFFF"/>
              </a:solidFill>
              <a:latin typeface="Lato"/>
              <a:ea typeface="Lato"/>
              <a:cs typeface="Lato"/>
              <a:sym typeface="Lato"/>
            </a:endParaRPr>
          </a:p>
        </p:txBody>
      </p:sp>
      <p:pic>
        <p:nvPicPr>
          <p:cNvPr id="232" name="Google Shape;232;p6"/>
          <p:cNvPicPr preferRelativeResize="0"/>
          <p:nvPr/>
        </p:nvPicPr>
        <p:blipFill rotWithShape="1">
          <a:blip r:embed="rId5">
            <a:alphaModFix/>
          </a:blip>
          <a:srcRect/>
          <a:stretch/>
        </p:blipFill>
        <p:spPr>
          <a:xfrm>
            <a:off x="11096975" y="5797375"/>
            <a:ext cx="842550" cy="787825"/>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1111</Words>
  <Application>Microsoft Macintosh PowerPoint</Application>
  <PresentationFormat>Panorámica</PresentationFormat>
  <Paragraphs>184</Paragraphs>
  <Slides>16</Slides>
  <Notes>16</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16</vt:i4>
      </vt:variant>
    </vt:vector>
  </HeadingPairs>
  <TitlesOfParts>
    <vt:vector size="26" baseType="lpstr">
      <vt:lpstr>Poppins Medium</vt:lpstr>
      <vt:lpstr>Play</vt:lpstr>
      <vt:lpstr>Poppins SemiBold</vt:lpstr>
      <vt:lpstr>Lato Black</vt:lpstr>
      <vt:lpstr>Arial</vt:lpstr>
      <vt:lpstr>Lato</vt:lpstr>
      <vt:lpstr>Poppins</vt:lpstr>
      <vt:lpstr>Lato Light</vt:lpstr>
      <vt:lpstr>Poppins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Una guía de nuevas narrativas para la transformación de los sistemas alimentarios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Carla Isaza Kranz</dc:creator>
  <cp:lastModifiedBy>Mucho Colombia</cp:lastModifiedBy>
  <cp:revision>1</cp:revision>
  <dcterms:created xsi:type="dcterms:W3CDTF">2024-02-26T17:15:35Z</dcterms:created>
  <dcterms:modified xsi:type="dcterms:W3CDTF">2025-01-06T17:48:52Z</dcterms:modified>
</cp:coreProperties>
</file>