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25" r:id="rId2"/>
    <p:sldId id="271" r:id="rId3"/>
    <p:sldId id="406" r:id="rId4"/>
    <p:sldId id="407" r:id="rId5"/>
    <p:sldId id="408" r:id="rId6"/>
    <p:sldId id="409" r:id="rId7"/>
    <p:sldId id="411" r:id="rId8"/>
    <p:sldId id="413" r:id="rId9"/>
    <p:sldId id="414" r:id="rId10"/>
    <p:sldId id="416" r:id="rId11"/>
    <p:sldId id="418" r:id="rId12"/>
    <p:sldId id="421" r:id="rId13"/>
    <p:sldId id="42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ley, Matt" userId="ce8e2cf4-6b2f-41d4-a0f3-e86d09428cb9" providerId="ADAL" clId="{65D29EB6-3F1B-4D34-A20A-1A7BEB728D77}"/>
    <pc:docChg chg="undo custSel addSld delSld">
      <pc:chgData name="Lobley, Matt" userId="ce8e2cf4-6b2f-41d4-a0f3-e86d09428cb9" providerId="ADAL" clId="{65D29EB6-3F1B-4D34-A20A-1A7BEB728D77}" dt="2024-12-19T14:34:38.258" v="6" actId="47"/>
      <pc:docMkLst>
        <pc:docMk/>
      </pc:docMkLst>
      <pc:sldChg chg="del">
        <pc:chgData name="Lobley, Matt" userId="ce8e2cf4-6b2f-41d4-a0f3-e86d09428cb9" providerId="ADAL" clId="{65D29EB6-3F1B-4D34-A20A-1A7BEB728D77}" dt="2024-12-19T14:32:32.253" v="0" actId="47"/>
        <pc:sldMkLst>
          <pc:docMk/>
          <pc:sldMk cId="1802551925" sldId="394"/>
        </pc:sldMkLst>
      </pc:sldChg>
      <pc:sldChg chg="del">
        <pc:chgData name="Lobley, Matt" userId="ce8e2cf4-6b2f-41d4-a0f3-e86d09428cb9" providerId="ADAL" clId="{65D29EB6-3F1B-4D34-A20A-1A7BEB728D77}" dt="2024-12-19T14:34:38.258" v="6" actId="47"/>
        <pc:sldMkLst>
          <pc:docMk/>
          <pc:sldMk cId="2173290306" sldId="395"/>
        </pc:sldMkLst>
      </pc:sldChg>
      <pc:sldChg chg="del">
        <pc:chgData name="Lobley, Matt" userId="ce8e2cf4-6b2f-41d4-a0f3-e86d09428cb9" providerId="ADAL" clId="{65D29EB6-3F1B-4D34-A20A-1A7BEB728D77}" dt="2024-12-19T14:33:37.393" v="1" actId="47"/>
        <pc:sldMkLst>
          <pc:docMk/>
          <pc:sldMk cId="2973102376" sldId="415"/>
        </pc:sldMkLst>
      </pc:sldChg>
      <pc:sldChg chg="add del">
        <pc:chgData name="Lobley, Matt" userId="ce8e2cf4-6b2f-41d4-a0f3-e86d09428cb9" providerId="ADAL" clId="{65D29EB6-3F1B-4D34-A20A-1A7BEB728D77}" dt="2024-12-19T14:33:52.462" v="3" actId="47"/>
        <pc:sldMkLst>
          <pc:docMk/>
          <pc:sldMk cId="1128311059" sldId="418"/>
        </pc:sldMkLst>
      </pc:sldChg>
      <pc:sldChg chg="del">
        <pc:chgData name="Lobley, Matt" userId="ce8e2cf4-6b2f-41d4-a0f3-e86d09428cb9" providerId="ADAL" clId="{65D29EB6-3F1B-4D34-A20A-1A7BEB728D77}" dt="2024-12-19T14:33:55.126" v="4" actId="47"/>
        <pc:sldMkLst>
          <pc:docMk/>
          <pc:sldMk cId="752193250" sldId="419"/>
        </pc:sldMkLst>
      </pc:sldChg>
      <pc:sldChg chg="del">
        <pc:chgData name="Lobley, Matt" userId="ce8e2cf4-6b2f-41d4-a0f3-e86d09428cb9" providerId="ADAL" clId="{65D29EB6-3F1B-4D34-A20A-1A7BEB728D77}" dt="2024-12-19T14:33:59.258" v="5" actId="47"/>
        <pc:sldMkLst>
          <pc:docMk/>
          <pc:sldMk cId="2359528567" sldId="420"/>
        </pc:sldMkLst>
      </pc:sldChg>
    </pc:docChg>
  </pc:docChgLst>
  <pc:docChgLst>
    <pc:chgData name="Russ Carrington" userId="605e13cac447bf7e" providerId="LiveId" clId="{65BC7A63-1326-4AE4-BA65-30DCA585AD88}"/>
    <pc:docChg chg="custSel addSld modSld">
      <pc:chgData name="Russ Carrington" userId="605e13cac447bf7e" providerId="LiveId" clId="{65BC7A63-1326-4AE4-BA65-30DCA585AD88}" dt="2025-01-08T12:06:09.024" v="90" actId="403"/>
      <pc:docMkLst>
        <pc:docMk/>
      </pc:docMkLst>
      <pc:sldChg chg="addSp delSp modSp new mod">
        <pc:chgData name="Russ Carrington" userId="605e13cac447bf7e" providerId="LiveId" clId="{65BC7A63-1326-4AE4-BA65-30DCA585AD88}" dt="2025-01-08T12:06:09.024" v="90" actId="403"/>
        <pc:sldMkLst>
          <pc:docMk/>
          <pc:sldMk cId="268840321" sldId="425"/>
        </pc:sldMkLst>
        <pc:spChg chg="mod">
          <ac:chgData name="Russ Carrington" userId="605e13cac447bf7e" providerId="LiveId" clId="{65BC7A63-1326-4AE4-BA65-30DCA585AD88}" dt="2025-01-08T12:05:17.611" v="74" actId="20577"/>
          <ac:spMkLst>
            <pc:docMk/>
            <pc:sldMk cId="268840321" sldId="425"/>
            <ac:spMk id="2" creationId="{16EF00E2-31B9-36EA-A752-C29BA7A3506C}"/>
          </ac:spMkLst>
        </pc:spChg>
        <pc:spChg chg="mod">
          <ac:chgData name="Russ Carrington" userId="605e13cac447bf7e" providerId="LiveId" clId="{65BC7A63-1326-4AE4-BA65-30DCA585AD88}" dt="2025-01-08T12:06:09.024" v="90" actId="403"/>
          <ac:spMkLst>
            <pc:docMk/>
            <pc:sldMk cId="268840321" sldId="425"/>
            <ac:spMk id="3" creationId="{98E8FDEB-C2DA-6BC8-AAE2-74EF1C2BC24E}"/>
          </ac:spMkLst>
        </pc:spChg>
        <pc:spChg chg="del">
          <ac:chgData name="Russ Carrington" userId="605e13cac447bf7e" providerId="LiveId" clId="{65BC7A63-1326-4AE4-BA65-30DCA585AD88}" dt="2025-01-08T12:05:35.361" v="84" actId="478"/>
          <ac:spMkLst>
            <pc:docMk/>
            <pc:sldMk cId="268840321" sldId="425"/>
            <ac:spMk id="4" creationId="{AAD69896-8D8D-A894-F818-77DE0C65288C}"/>
          </ac:spMkLst>
        </pc:spChg>
        <pc:spChg chg="add mod ord">
          <ac:chgData name="Russ Carrington" userId="605e13cac447bf7e" providerId="LiveId" clId="{65BC7A63-1326-4AE4-BA65-30DCA585AD88}" dt="2025-01-08T12:05:59.165" v="88" actId="171"/>
          <ac:spMkLst>
            <pc:docMk/>
            <pc:sldMk cId="268840321" sldId="425"/>
            <ac:spMk id="5" creationId="{D226400C-8F42-87D5-746C-57C6655359C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F6C9A-CAF3-4889-95CE-F674ED2A0DD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6E8B1B6-A52C-4230-A60C-B19ADBDE2702}">
      <dgm:prSet phldrT="[Text]"/>
      <dgm:spPr/>
      <dgm:t>
        <a:bodyPr/>
        <a:lstStyle/>
        <a:p>
          <a:r>
            <a:rPr lang="en-GB" dirty="0"/>
            <a:t>Family</a:t>
          </a:r>
        </a:p>
      </dgm:t>
    </dgm:pt>
    <dgm:pt modelId="{9FDDC5D0-CF74-4436-A164-CBF083C35C94}" type="parTrans" cxnId="{646140A8-BCE7-4476-A79A-BDF4CBB4A3EE}">
      <dgm:prSet/>
      <dgm:spPr/>
      <dgm:t>
        <a:bodyPr/>
        <a:lstStyle/>
        <a:p>
          <a:endParaRPr lang="en-GB"/>
        </a:p>
      </dgm:t>
    </dgm:pt>
    <dgm:pt modelId="{858995AB-7320-4C14-8405-330B2AD4E7A5}" type="sibTrans" cxnId="{646140A8-BCE7-4476-A79A-BDF4CBB4A3EE}">
      <dgm:prSet/>
      <dgm:spPr/>
      <dgm:t>
        <a:bodyPr/>
        <a:lstStyle/>
        <a:p>
          <a:endParaRPr lang="en-GB"/>
        </a:p>
      </dgm:t>
    </dgm:pt>
    <dgm:pt modelId="{18FCF889-D832-41E5-81CE-A36F08632842}">
      <dgm:prSet phldrT="[Text]"/>
      <dgm:spPr/>
      <dgm:t>
        <a:bodyPr/>
        <a:lstStyle/>
        <a:p>
          <a:r>
            <a:rPr lang="en-GB" dirty="0"/>
            <a:t>Ownership</a:t>
          </a:r>
        </a:p>
      </dgm:t>
    </dgm:pt>
    <dgm:pt modelId="{42B6951B-D905-402B-8BAC-4C3749F8F110}" type="parTrans" cxnId="{7DA9AA5A-56D0-4CBF-AF9B-8B19FDE0E195}">
      <dgm:prSet/>
      <dgm:spPr/>
      <dgm:t>
        <a:bodyPr/>
        <a:lstStyle/>
        <a:p>
          <a:endParaRPr lang="en-GB"/>
        </a:p>
      </dgm:t>
    </dgm:pt>
    <dgm:pt modelId="{F7EDAB3C-B9F5-40B1-96E0-B4BF92ED5892}" type="sibTrans" cxnId="{7DA9AA5A-56D0-4CBF-AF9B-8B19FDE0E195}">
      <dgm:prSet/>
      <dgm:spPr/>
      <dgm:t>
        <a:bodyPr/>
        <a:lstStyle/>
        <a:p>
          <a:endParaRPr lang="en-GB"/>
        </a:p>
      </dgm:t>
    </dgm:pt>
    <dgm:pt modelId="{557DC731-53FD-4F14-A761-B88A10B001EA}">
      <dgm:prSet phldrT="[Text]"/>
      <dgm:spPr/>
      <dgm:t>
        <a:bodyPr/>
        <a:lstStyle/>
        <a:p>
          <a:r>
            <a:rPr lang="en-GB" dirty="0"/>
            <a:t>Business</a:t>
          </a:r>
        </a:p>
      </dgm:t>
    </dgm:pt>
    <dgm:pt modelId="{9E09F110-9108-4E04-82AB-38C7F6632E0C}" type="parTrans" cxnId="{7D87289D-3AAC-496E-BBDE-4785CD2A6463}">
      <dgm:prSet/>
      <dgm:spPr/>
      <dgm:t>
        <a:bodyPr/>
        <a:lstStyle/>
        <a:p>
          <a:endParaRPr lang="en-GB"/>
        </a:p>
      </dgm:t>
    </dgm:pt>
    <dgm:pt modelId="{4D6F22DD-6AE9-4B82-8D52-4130A7A5B1A1}" type="sibTrans" cxnId="{7D87289D-3AAC-496E-BBDE-4785CD2A6463}">
      <dgm:prSet/>
      <dgm:spPr/>
      <dgm:t>
        <a:bodyPr/>
        <a:lstStyle/>
        <a:p>
          <a:endParaRPr lang="en-GB"/>
        </a:p>
      </dgm:t>
    </dgm:pt>
    <dgm:pt modelId="{7B8A5F9D-6E9C-4E93-8565-F608F38CED9C}" type="pres">
      <dgm:prSet presAssocID="{550F6C9A-CAF3-4889-95CE-F674ED2A0DDC}" presName="compositeShape" presStyleCnt="0">
        <dgm:presLayoutVars>
          <dgm:chMax val="7"/>
          <dgm:dir/>
          <dgm:resizeHandles val="exact"/>
        </dgm:presLayoutVars>
      </dgm:prSet>
      <dgm:spPr/>
    </dgm:pt>
    <dgm:pt modelId="{E2829FCB-0BBD-42F7-85B2-BD93E1949DA1}" type="pres">
      <dgm:prSet presAssocID="{E6E8B1B6-A52C-4230-A60C-B19ADBDE2702}" presName="circ1" presStyleLbl="vennNode1" presStyleIdx="0" presStyleCnt="3"/>
      <dgm:spPr/>
    </dgm:pt>
    <dgm:pt modelId="{4296E87E-02E7-42A1-9F91-5C2198EA60BC}" type="pres">
      <dgm:prSet presAssocID="{E6E8B1B6-A52C-4230-A60C-B19ADBDE27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20DC50-A869-4D35-A6F8-56D29849DAFB}" type="pres">
      <dgm:prSet presAssocID="{18FCF889-D832-41E5-81CE-A36F08632842}" presName="circ2" presStyleLbl="vennNode1" presStyleIdx="1" presStyleCnt="3"/>
      <dgm:spPr/>
    </dgm:pt>
    <dgm:pt modelId="{E9363EF8-4B3D-4458-AA26-BA1ED62873F4}" type="pres">
      <dgm:prSet presAssocID="{18FCF889-D832-41E5-81CE-A36F086328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828BA0-0FEF-4C98-A1F9-1F258A313FC4}" type="pres">
      <dgm:prSet presAssocID="{557DC731-53FD-4F14-A761-B88A10B001EA}" presName="circ3" presStyleLbl="vennNode1" presStyleIdx="2" presStyleCnt="3"/>
      <dgm:spPr/>
    </dgm:pt>
    <dgm:pt modelId="{A4327A31-C772-4BE5-9FB5-3D3A26607F92}" type="pres">
      <dgm:prSet presAssocID="{557DC731-53FD-4F14-A761-B88A10B001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51B0F72-B111-4B38-9233-D2559E573D43}" type="presOf" srcId="{18FCF889-D832-41E5-81CE-A36F08632842}" destId="{E9363EF8-4B3D-4458-AA26-BA1ED62873F4}" srcOrd="1" destOrd="0" presId="urn:microsoft.com/office/officeart/2005/8/layout/venn1"/>
    <dgm:cxn modelId="{9DE82F5A-995B-46C2-848E-C1C8A1CBA2C0}" type="presOf" srcId="{550F6C9A-CAF3-4889-95CE-F674ED2A0DDC}" destId="{7B8A5F9D-6E9C-4E93-8565-F608F38CED9C}" srcOrd="0" destOrd="0" presId="urn:microsoft.com/office/officeart/2005/8/layout/venn1"/>
    <dgm:cxn modelId="{7DA9AA5A-56D0-4CBF-AF9B-8B19FDE0E195}" srcId="{550F6C9A-CAF3-4889-95CE-F674ED2A0DDC}" destId="{18FCF889-D832-41E5-81CE-A36F08632842}" srcOrd="1" destOrd="0" parTransId="{42B6951B-D905-402B-8BAC-4C3749F8F110}" sibTransId="{F7EDAB3C-B9F5-40B1-96E0-B4BF92ED5892}"/>
    <dgm:cxn modelId="{51F10781-BE64-4D9E-9177-0377184480BB}" type="presOf" srcId="{557DC731-53FD-4F14-A761-B88A10B001EA}" destId="{E9828BA0-0FEF-4C98-A1F9-1F258A313FC4}" srcOrd="0" destOrd="0" presId="urn:microsoft.com/office/officeart/2005/8/layout/venn1"/>
    <dgm:cxn modelId="{B9665F8E-7317-44CA-86A4-8C82F6DF5E1B}" type="presOf" srcId="{E6E8B1B6-A52C-4230-A60C-B19ADBDE2702}" destId="{E2829FCB-0BBD-42F7-85B2-BD93E1949DA1}" srcOrd="0" destOrd="0" presId="urn:microsoft.com/office/officeart/2005/8/layout/venn1"/>
    <dgm:cxn modelId="{7D87289D-3AAC-496E-BBDE-4785CD2A6463}" srcId="{550F6C9A-CAF3-4889-95CE-F674ED2A0DDC}" destId="{557DC731-53FD-4F14-A761-B88A10B001EA}" srcOrd="2" destOrd="0" parTransId="{9E09F110-9108-4E04-82AB-38C7F6632E0C}" sibTransId="{4D6F22DD-6AE9-4B82-8D52-4130A7A5B1A1}"/>
    <dgm:cxn modelId="{646140A8-BCE7-4476-A79A-BDF4CBB4A3EE}" srcId="{550F6C9A-CAF3-4889-95CE-F674ED2A0DDC}" destId="{E6E8B1B6-A52C-4230-A60C-B19ADBDE2702}" srcOrd="0" destOrd="0" parTransId="{9FDDC5D0-CF74-4436-A164-CBF083C35C94}" sibTransId="{858995AB-7320-4C14-8405-330B2AD4E7A5}"/>
    <dgm:cxn modelId="{626A02AD-D006-4388-A029-59922AEB1EED}" type="presOf" srcId="{E6E8B1B6-A52C-4230-A60C-B19ADBDE2702}" destId="{4296E87E-02E7-42A1-9F91-5C2198EA60BC}" srcOrd="1" destOrd="0" presId="urn:microsoft.com/office/officeart/2005/8/layout/venn1"/>
    <dgm:cxn modelId="{55B459BF-23FD-41DC-9FB2-AED82B607F57}" type="presOf" srcId="{18FCF889-D832-41E5-81CE-A36F08632842}" destId="{FD20DC50-A869-4D35-A6F8-56D29849DAFB}" srcOrd="0" destOrd="0" presId="urn:microsoft.com/office/officeart/2005/8/layout/venn1"/>
    <dgm:cxn modelId="{A96AC6DE-3B5E-45C3-BDE1-2CAA74903A87}" type="presOf" srcId="{557DC731-53FD-4F14-A761-B88A10B001EA}" destId="{A4327A31-C772-4BE5-9FB5-3D3A26607F92}" srcOrd="1" destOrd="0" presId="urn:microsoft.com/office/officeart/2005/8/layout/venn1"/>
    <dgm:cxn modelId="{8688F07B-A134-463A-A231-B4BE327AFD5F}" type="presParOf" srcId="{7B8A5F9D-6E9C-4E93-8565-F608F38CED9C}" destId="{E2829FCB-0BBD-42F7-85B2-BD93E1949DA1}" srcOrd="0" destOrd="0" presId="urn:microsoft.com/office/officeart/2005/8/layout/venn1"/>
    <dgm:cxn modelId="{C1B8137F-319C-4E7A-ADDA-4CC6723874E0}" type="presParOf" srcId="{7B8A5F9D-6E9C-4E93-8565-F608F38CED9C}" destId="{4296E87E-02E7-42A1-9F91-5C2198EA60BC}" srcOrd="1" destOrd="0" presId="urn:microsoft.com/office/officeart/2005/8/layout/venn1"/>
    <dgm:cxn modelId="{E09B9462-15F6-4862-BB57-9079E585D77F}" type="presParOf" srcId="{7B8A5F9D-6E9C-4E93-8565-F608F38CED9C}" destId="{FD20DC50-A869-4D35-A6F8-56D29849DAFB}" srcOrd="2" destOrd="0" presId="urn:microsoft.com/office/officeart/2005/8/layout/venn1"/>
    <dgm:cxn modelId="{F19945EE-F781-45AE-A4CC-1F43C6706436}" type="presParOf" srcId="{7B8A5F9D-6E9C-4E93-8565-F608F38CED9C}" destId="{E9363EF8-4B3D-4458-AA26-BA1ED62873F4}" srcOrd="3" destOrd="0" presId="urn:microsoft.com/office/officeart/2005/8/layout/venn1"/>
    <dgm:cxn modelId="{C73B180B-D780-4CBE-8FEF-539737A6B9C8}" type="presParOf" srcId="{7B8A5F9D-6E9C-4E93-8565-F608F38CED9C}" destId="{E9828BA0-0FEF-4C98-A1F9-1F258A313FC4}" srcOrd="4" destOrd="0" presId="urn:microsoft.com/office/officeart/2005/8/layout/venn1"/>
    <dgm:cxn modelId="{675C8ADE-3857-4E09-9CA6-D4B5BCB59F94}" type="presParOf" srcId="{7B8A5F9D-6E9C-4E93-8565-F608F38CED9C}" destId="{A4327A31-C772-4BE5-9FB5-3D3A26607F9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29FCB-0BBD-42F7-85B2-BD93E1949DA1}">
      <dsp:nvSpPr>
        <dsp:cNvPr id="0" name=""/>
        <dsp:cNvSpPr/>
      </dsp:nvSpPr>
      <dsp:spPr>
        <a:xfrm>
          <a:off x="2797968" y="54867"/>
          <a:ext cx="2633662" cy="2633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Family</a:t>
          </a:r>
        </a:p>
      </dsp:txBody>
      <dsp:txXfrm>
        <a:off x="3149123" y="515758"/>
        <a:ext cx="1931352" cy="1185147"/>
      </dsp:txXfrm>
    </dsp:sp>
    <dsp:sp modelId="{FD20DC50-A869-4D35-A6F8-56D29849DAFB}">
      <dsp:nvSpPr>
        <dsp:cNvPr id="0" name=""/>
        <dsp:cNvSpPr/>
      </dsp:nvSpPr>
      <dsp:spPr>
        <a:xfrm>
          <a:off x="3748282" y="1700906"/>
          <a:ext cx="2633662" cy="2633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Ownership</a:t>
          </a:r>
        </a:p>
      </dsp:txBody>
      <dsp:txXfrm>
        <a:off x="4553743" y="2381269"/>
        <a:ext cx="1580197" cy="1448514"/>
      </dsp:txXfrm>
    </dsp:sp>
    <dsp:sp modelId="{E9828BA0-0FEF-4C98-A1F9-1F258A313FC4}">
      <dsp:nvSpPr>
        <dsp:cNvPr id="0" name=""/>
        <dsp:cNvSpPr/>
      </dsp:nvSpPr>
      <dsp:spPr>
        <a:xfrm>
          <a:off x="1847655" y="1700906"/>
          <a:ext cx="2633662" cy="2633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Business</a:t>
          </a:r>
        </a:p>
      </dsp:txBody>
      <dsp:txXfrm>
        <a:off x="2095658" y="2381269"/>
        <a:ext cx="1580197" cy="1448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EA24-AA63-42AB-A4BE-CB68E332C9F7}" type="datetimeFigureOut">
              <a:rPr lang="en-GB" smtClean="0"/>
              <a:t>08/01/2025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1275-1680-4923-A55C-B18173DE54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6A1F4-2857-4163-8809-BCAF2F4C28B2}" type="datetimeFigureOut">
              <a:rPr lang="en-GB" smtClean="0"/>
              <a:t>08/01/2025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4D398-E279-4415-B3C4-4C5AB33C693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6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2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666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92" y="1567543"/>
            <a:ext cx="7886700" cy="4631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CRPR • </a:t>
            </a:r>
            <a:r>
              <a:rPr lang="en-GB" b="0"/>
              <a:t>LAND</a:t>
            </a:r>
            <a:r>
              <a:rPr lang="en-GB"/>
              <a:t>  • </a:t>
            </a:r>
            <a:r>
              <a:rPr lang="en-GB" b="0"/>
              <a:t>NATURE</a:t>
            </a:r>
            <a:r>
              <a:rPr lang="en-GB"/>
              <a:t> •  </a:t>
            </a:r>
            <a:r>
              <a:rPr lang="en-GB" b="0"/>
              <a:t>FOOD							©CRPR 2017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8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2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3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7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292" y="184784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356345"/>
            <a:ext cx="9144000" cy="3651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    CRPR • </a:t>
            </a:r>
            <a:r>
              <a:rPr lang="en-GB" sz="1800" b="0" dirty="0"/>
              <a:t>LAND</a:t>
            </a:r>
            <a:r>
              <a:rPr lang="en-GB" sz="1800" dirty="0"/>
              <a:t>  • </a:t>
            </a:r>
            <a:r>
              <a:rPr lang="en-GB" sz="1800" b="0" dirty="0"/>
              <a:t>NATURE</a:t>
            </a:r>
            <a:r>
              <a:rPr lang="en-GB" sz="1800" dirty="0"/>
              <a:t> •  </a:t>
            </a:r>
            <a:r>
              <a:rPr lang="en-GB" sz="1800" b="0" dirty="0"/>
              <a:t>FOOD						</a:t>
            </a:r>
          </a:p>
        </p:txBody>
      </p:sp>
    </p:spTree>
    <p:extLst>
      <p:ext uri="{BB962C8B-B14F-4D97-AF65-F5344CB8AC3E}">
        <p14:creationId xmlns:p14="http://schemas.microsoft.com/office/powerpoint/2010/main" val="8679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26400C-8F42-87D5-746C-57C6655359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F00E2-31B9-36EA-A752-C29BA7A35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Managing succession in multi-generational family farming businesses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8FDEB-C2DA-6BC8-AAE2-74EF1C2BC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ORFC 2025</a:t>
            </a:r>
          </a:p>
        </p:txBody>
      </p:sp>
    </p:spTree>
    <p:extLst>
      <p:ext uri="{BB962C8B-B14F-4D97-AF65-F5344CB8AC3E}">
        <p14:creationId xmlns:p14="http://schemas.microsoft.com/office/powerpoint/2010/main" val="26884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5575" y="541338"/>
            <a:ext cx="8686800" cy="563562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</a:rPr>
              <a:t>Equal or fair?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8216" y="1480729"/>
            <a:ext cx="6148994" cy="4398962"/>
            <a:chOff x="1847260" y="1977486"/>
            <a:chExt cx="5772740" cy="4397915"/>
          </a:xfrm>
        </p:grpSpPr>
        <p:pic>
          <p:nvPicPr>
            <p:cNvPr id="24580" name="Picture 2"/>
            <p:cNvPicPr>
              <a:picLocks noChangeAspect="1" noChangeArrowheads="1"/>
            </p:cNvPicPr>
            <p:nvPr/>
          </p:nvPicPr>
          <p:blipFill>
            <a:blip r:embed="rId2"/>
            <a:srcRect l="13083" t="24718" r="12996" b="10980"/>
            <a:stretch>
              <a:fillRect/>
            </a:stretch>
          </p:blipFill>
          <p:spPr bwMode="auto">
            <a:xfrm>
              <a:off x="1847260" y="2609264"/>
              <a:ext cx="5772740" cy="376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 bwMode="auto">
            <a:xfrm>
              <a:off x="2514601" y="1977486"/>
              <a:ext cx="500471" cy="490035"/>
            </a:xfrm>
            <a:prstGeom prst="ellipse">
              <a:avLst/>
            </a:prstGeom>
            <a:blipFill dpi="0" rotWithShape="0"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pPr algn="ctr" defTabSz="642915">
                <a:defRPr/>
              </a:pPr>
              <a:endParaRPr lang="en-GB" sz="3000" dirty="0">
                <a:solidFill>
                  <a:srgbClr val="000000"/>
                </a:solidFill>
                <a:latin typeface="Century Gothic" panose="020B0502020202020204" pitchFamily="34" charset="0"/>
                <a:ea typeface="ヒラギノ角ゴ ProN W3" charset="0"/>
                <a:cs typeface="ヒラギノ角ゴ ProN W3" charset="0"/>
                <a:sym typeface="GillSans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876801" y="1977486"/>
              <a:ext cx="500471" cy="490035"/>
            </a:xfrm>
            <a:prstGeom prst="ellipse">
              <a:avLst/>
            </a:prstGeom>
            <a:blipFill dpi="0" rotWithShape="0"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pPr algn="ctr" defTabSz="642915">
                <a:defRPr/>
              </a:pPr>
              <a:endParaRPr lang="en-GB" sz="3000" dirty="0">
                <a:solidFill>
                  <a:srgbClr val="000000"/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endParaRPr>
            </a:p>
          </p:txBody>
        </p:sp>
        <p:sp>
          <p:nvSpPr>
            <p:cNvPr id="24587" name="TextBox 6"/>
            <p:cNvSpPr txBox="1">
              <a:spLocks noChangeArrowheads="1"/>
            </p:cNvSpPr>
            <p:nvPr/>
          </p:nvSpPr>
          <p:spPr bwMode="auto">
            <a:xfrm>
              <a:off x="2590800" y="2006600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Calibri" pitchFamily="-65" charset="0"/>
                </a:rPr>
                <a:t>A</a:t>
              </a:r>
            </a:p>
          </p:txBody>
        </p:sp>
        <p:sp>
          <p:nvSpPr>
            <p:cNvPr id="24588" name="TextBox 10"/>
            <p:cNvSpPr txBox="1">
              <a:spLocks noChangeArrowheads="1"/>
            </p:cNvSpPr>
            <p:nvPr/>
          </p:nvSpPr>
          <p:spPr bwMode="auto">
            <a:xfrm>
              <a:off x="4953000" y="2006600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Calibri" pitchFamily="-65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2039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Planning Succession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460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the individual business roles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Delegate enterprise responsibility/decision making authority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 accountability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meetings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Regularly scheduled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on a holiday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minutes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Hire a facilitator when needed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a family business constitution – the goals and values of the business, it’s aims, rules of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behaviour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Succession is a process not an event.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It’s never too soon to start planning.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be overtaken by events 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91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Next steps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Succession doesn’t just happen. Don’t put it off.</a:t>
            </a:r>
          </a:p>
          <a:p>
            <a:pPr>
              <a:spcBef>
                <a:spcPts val="600"/>
              </a:spcBef>
            </a:pPr>
            <a:endParaRPr lang="en-GB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for succession; Plan for retirement; Involve the children &amp; family members.</a:t>
            </a:r>
          </a:p>
          <a:p>
            <a:pPr>
              <a:spcBef>
                <a:spcPts val="600"/>
              </a:spcBef>
            </a:pPr>
            <a:endParaRPr lang="en-GB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communicating with each other. </a:t>
            </a:r>
          </a:p>
          <a:p>
            <a:pPr>
              <a:spcBef>
                <a:spcPts val="600"/>
              </a:spcBef>
            </a:pPr>
            <a:endParaRPr lang="en-GB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will be difficult conversations (</a:t>
            </a:r>
            <a:r>
              <a:rPr lang="en-GB" sz="3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equal or fair).</a:t>
            </a:r>
          </a:p>
          <a:p>
            <a:pPr>
              <a:spcBef>
                <a:spcPts val="600"/>
              </a:spcBef>
            </a:pPr>
            <a:endParaRPr lang="en-GB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Seek professional assistance.</a:t>
            </a:r>
          </a:p>
          <a:p>
            <a:pPr>
              <a:spcBef>
                <a:spcPts val="600"/>
              </a:spcBef>
            </a:pPr>
            <a:endParaRPr lang="en-GB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your successor for success: delegate managerial responsibility.</a:t>
            </a:r>
          </a:p>
          <a:p>
            <a:pPr>
              <a:spcBef>
                <a:spcPts val="0"/>
              </a:spcBef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7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915959"/>
            <a:ext cx="6858000" cy="17907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Farm Family Succession Planning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3706662"/>
            <a:ext cx="6858000" cy="102789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 Lobley (m.lobley@exeter.ac.uk)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3" name="Picture 2" descr="A picture containing text, logo, font, symbol">
            <a:extLst>
              <a:ext uri="{FF2B5EF4-FFF2-40B4-BE49-F238E27FC236}">
                <a16:creationId xmlns:a16="http://schemas.microsoft.com/office/drawing/2014/main" id="{883E6594-AEF9-1CCE-AE2F-DD37C0BA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2372"/>
            <a:ext cx="9144000" cy="302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7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Passing the baton</a:t>
            </a:r>
          </a:p>
        </p:txBody>
      </p:sp>
      <p:pic>
        <p:nvPicPr>
          <p:cNvPr id="1026" name="Picture 2" descr="Last stretch: Nigel Levine passes on the baton to Strachan for the final l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" y="1243149"/>
            <a:ext cx="724611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0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416"/>
            <a:ext cx="9018396" cy="5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64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Getting it wrong</a:t>
            </a:r>
          </a:p>
        </p:txBody>
      </p:sp>
      <p:pic>
        <p:nvPicPr>
          <p:cNvPr id="5" name="Picture 2" descr="http://www.thetechherald.com/media/images/201148/OpenLeaks-looking-to-usurp-struggling-WikiLeaks-Baton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00" y="1242657"/>
            <a:ext cx="7027200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0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Succession: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inter-generational transfer of </a:t>
            </a:r>
            <a:r>
              <a:rPr lang="en-GB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managerial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control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Inheritance: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inter-generational transfer of </a:t>
            </a:r>
            <a:r>
              <a:rPr lang="en-GB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ownership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land and farming assets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82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8119"/>
            <a:ext cx="7886700" cy="94156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Tough Decisions - Risks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936" y="1619679"/>
            <a:ext cx="38862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Loss of the business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Alienation of next generation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Failure to prepare the next generation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Older generation ‘trapped’ on the farm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3291" y="1619679"/>
            <a:ext cx="38862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Protect the business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Protect family assets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Allows successor(s) and older generation to plan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Remove uncertainty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Keep people happy &amp; motivated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49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tx1"/>
                </a:solidFill>
              </a:rPr>
              <a:t>Conversation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Timing</a:t>
            </a:r>
          </a:p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Location</a:t>
            </a:r>
          </a:p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Role </a:t>
            </a:r>
          </a:p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Vocabulary</a:t>
            </a:r>
          </a:p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Conflict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9" descr="Family Business cartoon.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2201" y="1145423"/>
            <a:ext cx="45091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5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  <a:latin typeface="Calibri" charset="0"/>
              </a:rPr>
              <a:t>Start at the beginning: </a:t>
            </a:r>
            <a:br>
              <a:rPr lang="en-GB" b="1" dirty="0">
                <a:solidFill>
                  <a:schemeClr val="tx1"/>
                </a:solidFill>
                <a:latin typeface="Calibri" charset="0"/>
              </a:rPr>
            </a:br>
            <a:r>
              <a:rPr lang="en-GB" b="1" dirty="0">
                <a:solidFill>
                  <a:schemeClr val="tx1"/>
                </a:solidFill>
                <a:latin typeface="Calibri" charset="0"/>
              </a:rPr>
              <a:t>Family, Ownership, Business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6261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142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264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GillSans</vt:lpstr>
      <vt:lpstr>1_Office Theme</vt:lpstr>
      <vt:lpstr>Managing succession in multi-generational family farming businesses</vt:lpstr>
      <vt:lpstr>Farm Family Succession Planning</vt:lpstr>
      <vt:lpstr>Passing the baton</vt:lpstr>
      <vt:lpstr>PowerPoint Presentation</vt:lpstr>
      <vt:lpstr>Getting it wrong</vt:lpstr>
      <vt:lpstr>Some definitions</vt:lpstr>
      <vt:lpstr>Tough Decisions - Risks and Benefits</vt:lpstr>
      <vt:lpstr>Conversation confusion</vt:lpstr>
      <vt:lpstr>Start at the beginning:  Family, Ownership, Business</vt:lpstr>
      <vt:lpstr>Equal or fair?</vt:lpstr>
      <vt:lpstr>Planning Succession</vt:lpstr>
      <vt:lpstr>Timing</vt:lpstr>
      <vt:lpstr>Next steps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Vine</dc:creator>
  <cp:lastModifiedBy>Russ Carrington</cp:lastModifiedBy>
  <cp:revision>126</cp:revision>
  <dcterms:created xsi:type="dcterms:W3CDTF">2014-10-02T09:56:54Z</dcterms:created>
  <dcterms:modified xsi:type="dcterms:W3CDTF">2025-01-08T12:06:12Z</dcterms:modified>
</cp:coreProperties>
</file>