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"/>
  </p:notesMasterIdLst>
  <p:sldIdLst>
    <p:sldId id="581" r:id="rId2"/>
    <p:sldId id="284" r:id="rId3"/>
    <p:sldId id="509" r:id="rId4"/>
    <p:sldId id="510" r:id="rId5"/>
    <p:sldId id="582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258C1A-1867-4F13-9D71-FAA115E069ED}" type="datetimeFigureOut">
              <a:rPr lang="en-GB" smtClean="0"/>
              <a:t>19/12/2024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983B0E-F53D-472A-A9E7-3667376BA4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24445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8133D3-BAB6-485B-92E5-F4CE1D12124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8281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A7A83-6C92-4A94-AE7F-A683F90D55E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What the Media Wants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74EE36-88B8-4D62-9A8E-FE82E2E84B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DDC5E1-00B9-4FFF-B1CE-EBF836F95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3B43B-8A8C-4944-BB46-02140188343F}" type="datetimeFigureOut">
              <a:rPr lang="en-GB" smtClean="0"/>
              <a:t>19/12/2024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47C7C-8959-465E-98ED-50763E4DF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4E46C2-5116-4BCA-A875-E3C46EFE7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5E68F-E711-435F-BF27-F98709EC33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80610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97EFC-301E-4E8C-9F62-FBE5F2F32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833671-8CAD-49CB-B840-61A09FF2E5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B8035B-EB9D-4605-9B2A-2ABFAB73E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3B43B-8A8C-4944-BB46-02140188343F}" type="datetimeFigureOut">
              <a:rPr lang="en-GB" smtClean="0"/>
              <a:t>19/12/2024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CD1977-F4EC-4B90-939F-26AC341CE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E17349-5428-4CA1-BC32-9359F6D81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5E68F-E711-435F-BF27-F98709EC33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03056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2845A30-4654-43E3-BB1A-9E08C2E7B3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1A6DA1-E148-4CCF-A6C8-57273727E3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122210-4F81-4535-8462-F17666591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3B43B-8A8C-4944-BB46-02140188343F}" type="datetimeFigureOut">
              <a:rPr lang="en-GB" smtClean="0"/>
              <a:t>19/12/2024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19B6CC-B167-4745-A072-B23FFC918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01FBC5-B877-4285-AC3D-4A1FED31E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5E68F-E711-435F-BF27-F98709EC33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0092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D0582-2205-4EE2-ADA4-8D62EA3FF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C6C8A6-7784-463A-9DA5-1336A12862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660C90-29D7-4E60-B80D-F2560DD1F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3B43B-8A8C-4944-BB46-02140188343F}" type="datetimeFigureOut">
              <a:rPr lang="en-GB" smtClean="0"/>
              <a:t>19/12/2024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6C10D6-CE88-4CF8-A061-7AC28A89D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FB22E6-44B4-49A9-8175-F7B0F752B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5E68F-E711-435F-BF27-F98709EC33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1172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37CAC-6A10-4533-8C1B-DE8B77ADE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495883-A3BC-4931-A302-77F39E6C45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8627FA-F5AD-4C93-BC43-CAE009CF3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3B43B-8A8C-4944-BB46-02140188343F}" type="datetimeFigureOut">
              <a:rPr lang="en-GB" smtClean="0"/>
              <a:t>19/12/2024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BA765A-EDF6-438D-ADE8-9A8372DB6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EB1C27-340D-4730-9200-4C9AC0ABD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5E68F-E711-435F-BF27-F98709EC33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5952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2284A-FD79-4F3F-8982-6165BD208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DB3AEA-374F-4C44-9EF2-24B8984927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4A0776-D208-4E0E-BD77-5F9BEB1950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E3BB33-DC76-4CA3-9171-DA8FEF885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3B43B-8A8C-4944-BB46-02140188343F}" type="datetimeFigureOut">
              <a:rPr lang="en-GB" smtClean="0"/>
              <a:t>19/12/2024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01E59C-01E4-4744-848C-97EF54428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A207A0-B6F0-42B5-A411-EE74848C7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5E68F-E711-435F-BF27-F98709EC33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4259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38832-32CA-48FB-BE48-6D68DE251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726865-69E9-47E7-9A4C-6E47F0859D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36C6D2-4B8E-49B3-98E4-123FEE175D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3EB440-6BD5-4DA1-A417-9FBDD150E3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33FA8F-D20D-4A64-97B0-43C8F6D02C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5B917F3-F3ED-4A31-9AE2-97620BAD7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3B43B-8A8C-4944-BB46-02140188343F}" type="datetimeFigureOut">
              <a:rPr lang="en-GB" smtClean="0"/>
              <a:t>19/12/2024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3FBD94-DE70-4E30-94BE-225063983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D4B584-6C4D-4792-ADAC-4E43310A6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5E68F-E711-435F-BF27-F98709EC33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9903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3790FE-6365-46EF-898D-10A18ADB4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8122D2-2ABE-4942-9BD3-89F46AA58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3B43B-8A8C-4944-BB46-02140188343F}" type="datetimeFigureOut">
              <a:rPr lang="en-GB" smtClean="0"/>
              <a:t>19/12/2024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4F2C18-3904-4B99-8676-BFDE2C453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85CB97-9670-429D-9EB1-C2BFF4754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5E68F-E711-435F-BF27-F98709EC33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9897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B5153D-A41F-436F-837F-99449804B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3B43B-8A8C-4944-BB46-02140188343F}" type="datetimeFigureOut">
              <a:rPr lang="en-GB" smtClean="0"/>
              <a:t>19/12/2024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A13C18-1315-4AD6-9CD3-C5D731388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B9AC89-767B-4A00-B4D7-D284FA2EF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5E68F-E711-435F-BF27-F98709EC33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43560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839BAB-BCED-4D8A-8CA5-B8A338C9F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1950CF-CEDB-4079-AB3B-85CAE05A4E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654B8C-D63A-4CE9-9C97-DD04A9171F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EF956E-7B12-42CA-AB88-51F485F7D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3B43B-8A8C-4944-BB46-02140188343F}" type="datetimeFigureOut">
              <a:rPr lang="en-GB" smtClean="0"/>
              <a:t>19/12/2024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B347FC-B1D0-4E37-9F29-3CC512993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451D99-C830-402B-BD43-D5BE63A60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5E68F-E711-435F-BF27-F98709EC33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88969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450DAF-4738-4756-8ACD-1D06A0C30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3FFD15-CCAD-4820-BC9F-F5A19653C5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E7BDA8-2872-4E9C-A44E-6F16B1BF4C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CE373C-509E-4CBD-8024-30D046D33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3B43B-8A8C-4944-BB46-02140188343F}" type="datetimeFigureOut">
              <a:rPr lang="en-GB" smtClean="0"/>
              <a:t>19/12/2024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F2EBE7-5969-438B-BDE0-AEC43CB69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16AF06-C71F-4CE4-9778-0CF01419A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5E68F-E711-435F-BF27-F98709EC33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1269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DCF78B-D240-4BBD-A958-85A6B0856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69DC99-C868-4476-977D-32D9CB2DB0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0E563E-7DF9-4B94-AFDD-22FB57A0B2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/>
              <a:t>December 9</a:t>
            </a:r>
            <a:r>
              <a:rPr lang="en-GB" baseline="30000" dirty="0"/>
              <a:t>th</a:t>
            </a:r>
            <a:r>
              <a:rPr lang="en-GB" dirty="0"/>
              <a:t>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4461E8-8877-49F9-8F61-CA1CDCA743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/>
              <a:t>Yorkshire Agricultural </a:t>
            </a:r>
            <a:r>
              <a:rPr lang="en-GB" dirty="0" err="1"/>
              <a:t>Societ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B5A60B-39CE-40C0-A4C5-D29D1A873E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05E68F-E711-435F-BF27-F98709EC3345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299904-2DD3-4C8D-84F2-4F8977ED2A57}"/>
              </a:ext>
            </a:extLst>
          </p:cNvPr>
          <p:cNvSpPr/>
          <p:nvPr userDrawn="1"/>
        </p:nvSpPr>
        <p:spPr>
          <a:xfrm>
            <a:off x="9182100" y="467995"/>
            <a:ext cx="2075180" cy="2132330"/>
          </a:xfrm>
          <a:prstGeom prst="rect">
            <a:avLst/>
          </a:prstGeom>
          <a:blipFill dpi="0" rotWithShape="1">
            <a:blip r:embed="rId13">
              <a:alphaModFix amt="8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9065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66330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66330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66330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66330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66330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6633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ook cover of a book&#10;&#10;Description automatically generated">
            <a:extLst>
              <a:ext uri="{FF2B5EF4-FFF2-40B4-BE49-F238E27FC236}">
                <a16:creationId xmlns:a16="http://schemas.microsoft.com/office/drawing/2014/main" id="{CE21A288-98DD-FBB5-E8E0-979B828826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487" y="643467"/>
            <a:ext cx="3537626" cy="55710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830509-E0D5-77C0-E74F-9CB8FD8F31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56865" y="783166"/>
            <a:ext cx="5291667" cy="5291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7538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5207977" cy="8387861"/>
            <a:chOff x="0" y="0"/>
            <a:chExt cx="2057472" cy="33137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57472" cy="3313723"/>
            </a:xfrm>
            <a:custGeom>
              <a:avLst/>
              <a:gdLst/>
              <a:ahLst/>
              <a:cxnLst/>
              <a:rect l="l" t="t" r="r" b="b"/>
              <a:pathLst>
                <a:path w="2057472" h="3313723">
                  <a:moveTo>
                    <a:pt x="0" y="0"/>
                  </a:moveTo>
                  <a:lnTo>
                    <a:pt x="2057472" y="0"/>
                  </a:lnTo>
                  <a:lnTo>
                    <a:pt x="2057472" y="3313723"/>
                  </a:lnTo>
                  <a:lnTo>
                    <a:pt x="0" y="3313723"/>
                  </a:lnTo>
                  <a:close/>
                </a:path>
              </a:pathLst>
            </a:custGeom>
            <a:solidFill>
              <a:srgbClr val="4A3415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057472" cy="335182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75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096001" y="685801"/>
            <a:ext cx="1544515" cy="1544515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EC945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75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6424672" y="1078187"/>
            <a:ext cx="887173" cy="759742"/>
          </a:xfrm>
          <a:custGeom>
            <a:avLst/>
            <a:gdLst/>
            <a:ahLst/>
            <a:cxnLst/>
            <a:rect l="l" t="t" r="r" b="b"/>
            <a:pathLst>
              <a:path w="1330759" h="1139613">
                <a:moveTo>
                  <a:pt x="0" y="0"/>
                </a:moveTo>
                <a:lnTo>
                  <a:pt x="1330759" y="0"/>
                </a:lnTo>
                <a:lnTo>
                  <a:pt x="1330759" y="1139613"/>
                </a:lnTo>
                <a:lnTo>
                  <a:pt x="0" y="11396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8028843" y="685801"/>
            <a:ext cx="1544515" cy="1544515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EC945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75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Freeform 12"/>
          <p:cNvSpPr/>
          <p:nvPr/>
        </p:nvSpPr>
        <p:spPr>
          <a:xfrm>
            <a:off x="8336611" y="1103357"/>
            <a:ext cx="928979" cy="709402"/>
          </a:xfrm>
          <a:custGeom>
            <a:avLst/>
            <a:gdLst/>
            <a:ahLst/>
            <a:cxnLst/>
            <a:rect l="l" t="t" r="r" b="b"/>
            <a:pathLst>
              <a:path w="1393468" h="1064103">
                <a:moveTo>
                  <a:pt x="0" y="0"/>
                </a:moveTo>
                <a:lnTo>
                  <a:pt x="1393468" y="0"/>
                </a:lnTo>
                <a:lnTo>
                  <a:pt x="1393468" y="1064103"/>
                </a:lnTo>
                <a:lnTo>
                  <a:pt x="0" y="10641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9961685" y="685801"/>
            <a:ext cx="1544515" cy="1544515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EC945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75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6" name="Freeform 16"/>
          <p:cNvSpPr/>
          <p:nvPr/>
        </p:nvSpPr>
        <p:spPr>
          <a:xfrm>
            <a:off x="10429113" y="935634"/>
            <a:ext cx="609659" cy="965795"/>
          </a:xfrm>
          <a:custGeom>
            <a:avLst/>
            <a:gdLst/>
            <a:ahLst/>
            <a:cxnLst/>
            <a:rect l="l" t="t" r="r" b="b"/>
            <a:pathLst>
              <a:path w="914488" h="1448693">
                <a:moveTo>
                  <a:pt x="0" y="0"/>
                </a:moveTo>
                <a:lnTo>
                  <a:pt x="914487" y="0"/>
                </a:lnTo>
                <a:lnTo>
                  <a:pt x="914487" y="1448693"/>
                </a:lnTo>
                <a:lnTo>
                  <a:pt x="0" y="144869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7" name="Group 17"/>
          <p:cNvGrpSpPr/>
          <p:nvPr/>
        </p:nvGrpSpPr>
        <p:grpSpPr>
          <a:xfrm>
            <a:off x="6868259" y="3804302"/>
            <a:ext cx="1544515" cy="1544515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EC945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75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" name="Freeform 20"/>
          <p:cNvSpPr/>
          <p:nvPr/>
        </p:nvSpPr>
        <p:spPr>
          <a:xfrm>
            <a:off x="7132581" y="4193703"/>
            <a:ext cx="1015868" cy="765711"/>
          </a:xfrm>
          <a:custGeom>
            <a:avLst/>
            <a:gdLst/>
            <a:ahLst/>
            <a:cxnLst/>
            <a:rect l="l" t="t" r="r" b="b"/>
            <a:pathLst>
              <a:path w="1523802" h="1148566">
                <a:moveTo>
                  <a:pt x="0" y="0"/>
                </a:moveTo>
                <a:lnTo>
                  <a:pt x="1523802" y="0"/>
                </a:lnTo>
                <a:lnTo>
                  <a:pt x="1523802" y="1148566"/>
                </a:lnTo>
                <a:lnTo>
                  <a:pt x="0" y="11485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" name="Group 21"/>
          <p:cNvGrpSpPr/>
          <p:nvPr/>
        </p:nvGrpSpPr>
        <p:grpSpPr>
          <a:xfrm>
            <a:off x="9189427" y="3804302"/>
            <a:ext cx="1544515" cy="1544515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EC945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75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4" name="Freeform 24"/>
          <p:cNvSpPr/>
          <p:nvPr/>
        </p:nvSpPr>
        <p:spPr>
          <a:xfrm rot="-2782049">
            <a:off x="9495661" y="4172865"/>
            <a:ext cx="932048" cy="807387"/>
          </a:xfrm>
          <a:custGeom>
            <a:avLst/>
            <a:gdLst/>
            <a:ahLst/>
            <a:cxnLst/>
            <a:rect l="l" t="t" r="r" b="b"/>
            <a:pathLst>
              <a:path w="1398072" h="1211080">
                <a:moveTo>
                  <a:pt x="0" y="0"/>
                </a:moveTo>
                <a:lnTo>
                  <a:pt x="1398072" y="0"/>
                </a:lnTo>
                <a:lnTo>
                  <a:pt x="1398072" y="1211080"/>
                </a:lnTo>
                <a:lnTo>
                  <a:pt x="0" y="12110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685800" y="778461"/>
            <a:ext cx="3830046" cy="46276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2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EEC945"/>
                </a:solidFill>
                <a:effectLst/>
                <a:uLnTx/>
                <a:uFillTx/>
                <a:latin typeface="Charter"/>
                <a:ea typeface="Charter"/>
                <a:cs typeface="Charter"/>
                <a:sym typeface="Charter"/>
              </a:rPr>
              <a:t>Just Farmers wants to </a:t>
            </a:r>
            <a:r>
              <a:rPr kumimoji="0" lang="en-US" sz="3733" b="0" i="0" u="sng" strike="noStrike" kern="1200" cap="none" spc="0" normalizeH="0" baseline="0" noProof="0" dirty="0">
                <a:ln>
                  <a:noFill/>
                </a:ln>
                <a:solidFill>
                  <a:srgbClr val="EEC945"/>
                </a:solidFill>
                <a:effectLst/>
                <a:uLnTx/>
                <a:uFillTx/>
                <a:latin typeface="Charter"/>
                <a:ea typeface="Charter"/>
                <a:cs typeface="Charter"/>
                <a:sym typeface="Charter"/>
              </a:rPr>
              <a:t>bridge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EEC945"/>
                </a:solidFill>
                <a:effectLst/>
                <a:uLnTx/>
                <a:uFillTx/>
                <a:latin typeface="Charter"/>
                <a:ea typeface="Charter"/>
                <a:cs typeface="Charter"/>
                <a:sym typeface="Charter"/>
              </a:rPr>
              <a:t> the divide and get more </a:t>
            </a:r>
            <a:r>
              <a:rPr kumimoji="0" lang="en-US" sz="3733" b="0" i="0" u="sng" strike="noStrike" kern="1200" cap="none" spc="0" normalizeH="0" baseline="0" noProof="0" dirty="0">
                <a:ln>
                  <a:noFill/>
                </a:ln>
                <a:solidFill>
                  <a:srgbClr val="EEC945"/>
                </a:solidFill>
                <a:effectLst/>
                <a:uLnTx/>
                <a:uFillTx/>
                <a:latin typeface="Charter"/>
                <a:ea typeface="Charter"/>
                <a:cs typeface="Charter"/>
                <a:sym typeface="Charter"/>
              </a:rPr>
              <a:t>independent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EEC945"/>
                </a:solidFill>
                <a:effectLst/>
                <a:uLnTx/>
                <a:uFillTx/>
                <a:latin typeface="Charter"/>
                <a:ea typeface="Charter"/>
                <a:cs typeface="Charter"/>
                <a:sym typeface="Charter"/>
              </a:rPr>
              <a:t> and </a:t>
            </a:r>
            <a:r>
              <a:rPr kumimoji="0" lang="en-US" sz="3733" b="0" i="0" u="sng" strike="noStrike" kern="1200" cap="none" spc="0" normalizeH="0" baseline="0" noProof="0" dirty="0">
                <a:ln>
                  <a:noFill/>
                </a:ln>
                <a:solidFill>
                  <a:srgbClr val="EEC945"/>
                </a:solidFill>
                <a:effectLst/>
                <a:uLnTx/>
                <a:uFillTx/>
                <a:latin typeface="Charter"/>
                <a:ea typeface="Charter"/>
                <a:cs typeface="Charter"/>
                <a:sym typeface="Charter"/>
              </a:rPr>
              <a:t>diverse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EEC945"/>
                </a:solidFill>
                <a:effectLst/>
                <a:uLnTx/>
                <a:uFillTx/>
                <a:latin typeface="Charter"/>
                <a:ea typeface="Charter"/>
                <a:cs typeface="Charter"/>
                <a:sym typeface="Charter"/>
              </a:rPr>
              <a:t> farming voices in the media by…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5868866" y="2309379"/>
            <a:ext cx="1998785" cy="8597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3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6" b="0" i="0" u="none" strike="noStrike" kern="1200" cap="none" spc="0" normalizeH="0" baseline="0" noProof="0">
                <a:ln>
                  <a:noFill/>
                </a:ln>
                <a:solidFill>
                  <a:srgbClr val="4A3415"/>
                </a:solidFill>
                <a:effectLst/>
                <a:uLnTx/>
                <a:uFillTx/>
                <a:latin typeface="Charter"/>
                <a:ea typeface="Charter"/>
                <a:cs typeface="Charter"/>
                <a:sym typeface="Charter"/>
              </a:rPr>
              <a:t>Improving farmers’ understanding of how the media works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8028842" y="2351690"/>
            <a:ext cx="1705708" cy="1154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3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6" b="0" i="0" u="none" strike="noStrike" kern="1200" cap="none" spc="0" normalizeH="0" baseline="0" noProof="0">
                <a:ln>
                  <a:noFill/>
                </a:ln>
                <a:solidFill>
                  <a:srgbClr val="4A3415"/>
                </a:solidFill>
                <a:effectLst/>
                <a:uLnTx/>
                <a:uFillTx/>
                <a:latin typeface="Charter"/>
                <a:ea typeface="Charter"/>
                <a:cs typeface="Charter"/>
                <a:sym typeface="Charter"/>
              </a:rPr>
              <a:t>Building confidence and communication skills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9961685" y="2309379"/>
            <a:ext cx="1544515" cy="8597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3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6" b="0" i="0" u="none" strike="noStrike" kern="1200" cap="none" spc="0" normalizeH="0" baseline="0" noProof="0">
                <a:ln>
                  <a:noFill/>
                </a:ln>
                <a:solidFill>
                  <a:srgbClr val="4A3415"/>
                </a:solidFill>
                <a:effectLst/>
                <a:uLnTx/>
                <a:uFillTx/>
                <a:latin typeface="Charter"/>
                <a:ea typeface="Charter"/>
                <a:cs typeface="Charter"/>
                <a:sym typeface="Charter"/>
              </a:rPr>
              <a:t>Breaking out of the comfort zone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6868259" y="5469467"/>
            <a:ext cx="1544515" cy="8597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3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6" b="0" i="0" u="none" strike="noStrike" kern="1200" cap="none" spc="0" normalizeH="0" baseline="0" noProof="0">
                <a:ln>
                  <a:noFill/>
                </a:ln>
                <a:solidFill>
                  <a:srgbClr val="4A3415"/>
                </a:solidFill>
                <a:effectLst/>
                <a:uLnTx/>
                <a:uFillTx/>
                <a:latin typeface="Charter"/>
                <a:ea typeface="Charter"/>
                <a:cs typeface="Charter"/>
                <a:sym typeface="Charter"/>
              </a:rPr>
              <a:t>Facilitating a balanced discussion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9013581" y="5469467"/>
            <a:ext cx="1896208" cy="564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3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6" b="0" i="0" u="none" strike="noStrike" kern="1200" cap="none" spc="0" normalizeH="0" baseline="0" noProof="0">
                <a:ln>
                  <a:noFill/>
                </a:ln>
                <a:solidFill>
                  <a:srgbClr val="4A3415"/>
                </a:solidFill>
                <a:effectLst/>
                <a:uLnTx/>
                <a:uFillTx/>
                <a:latin typeface="Charter"/>
                <a:ea typeface="Charter"/>
                <a:cs typeface="Charter"/>
                <a:sym typeface="Charter"/>
              </a:rPr>
              <a:t>Connecting farmers directly to the media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itting in a chair&#10;&#10;Description automatically generated with low confidence">
            <a:extLst>
              <a:ext uri="{FF2B5EF4-FFF2-40B4-BE49-F238E27FC236}">
                <a16:creationId xmlns:a16="http://schemas.microsoft.com/office/drawing/2014/main" id="{01FC818C-5555-45A5-32FC-A8F015A9B9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375"/>
          <a:stretch/>
        </p:blipFill>
        <p:spPr>
          <a:xfrm>
            <a:off x="6176433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9EA082C-8FD1-A306-BC70-39AF1A6AAC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1" t="7328" r="7709"/>
          <a:stretch/>
        </p:blipFill>
        <p:spPr>
          <a:xfrm>
            <a:off x="0" y="4036706"/>
            <a:ext cx="3535331" cy="28212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7153F46-9CF7-9405-FDE9-20490331CA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1" r="8467"/>
          <a:stretch/>
        </p:blipFill>
        <p:spPr>
          <a:xfrm>
            <a:off x="3696199" y="3257176"/>
            <a:ext cx="4789093" cy="3600824"/>
          </a:xfrm>
          <a:prstGeom prst="rect">
            <a:avLst/>
          </a:prstGeom>
        </p:spPr>
      </p:pic>
      <p:pic>
        <p:nvPicPr>
          <p:cNvPr id="7" name="Picture 6" descr="A person giving a presentation&#10;&#10;Description automatically generated with medium confidence">
            <a:extLst>
              <a:ext uri="{FF2B5EF4-FFF2-40B4-BE49-F238E27FC236}">
                <a16:creationId xmlns:a16="http://schemas.microsoft.com/office/drawing/2014/main" id="{B0EE540D-4158-404D-ACFD-BC1863ABD0E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6674" r="19225" b="1"/>
          <a:stretch/>
        </p:blipFill>
        <p:spPr>
          <a:xfrm>
            <a:off x="1" y="3088"/>
            <a:ext cx="5688417" cy="3916956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871D05-06A9-C726-136B-5ECB48B39BD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07" t="22694" r="4572" b="3510"/>
          <a:stretch/>
        </p:blipFill>
        <p:spPr>
          <a:xfrm>
            <a:off x="8654903" y="3965945"/>
            <a:ext cx="3537097" cy="2892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6885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5D33683-5F14-A558-E72D-EF8E74BAC5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" r="1687"/>
          <a:stretch/>
        </p:blipFill>
        <p:spPr>
          <a:xfrm>
            <a:off x="4166505" y="10"/>
            <a:ext cx="4444096" cy="30670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F6A1A9F-34F7-0C10-F443-6C842D19F0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39" b="19779"/>
          <a:stretch/>
        </p:blipFill>
        <p:spPr>
          <a:xfrm>
            <a:off x="-1" y="3790950"/>
            <a:ext cx="8305800" cy="3067051"/>
          </a:xfrm>
          <a:prstGeom prst="rect">
            <a:avLst/>
          </a:prstGeom>
        </p:spPr>
      </p:pic>
      <p:pic>
        <p:nvPicPr>
          <p:cNvPr id="5" name="Picture 4" descr="A picture containing grass, outdoor, sky, standing&#10;&#10;Description automatically generated">
            <a:extLst>
              <a:ext uri="{FF2B5EF4-FFF2-40B4-BE49-F238E27FC236}">
                <a16:creationId xmlns:a16="http://schemas.microsoft.com/office/drawing/2014/main" id="{07336791-45DC-20EE-3D1F-B59EAE0D6D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2" r="13766" b="1"/>
          <a:stretch/>
        </p:blipFill>
        <p:spPr>
          <a:xfrm>
            <a:off x="1" y="2"/>
            <a:ext cx="5017099" cy="4718647"/>
          </a:xfrm>
          <a:custGeom>
            <a:avLst/>
            <a:gdLst/>
            <a:ahLst/>
            <a:cxnLst/>
            <a:rect l="l" t="t" r="r" b="b"/>
            <a:pathLst>
              <a:path w="5017099" h="4718647">
                <a:moveTo>
                  <a:pt x="0" y="0"/>
                </a:moveTo>
                <a:lnTo>
                  <a:pt x="4599738" y="0"/>
                </a:lnTo>
                <a:lnTo>
                  <a:pt x="4636346" y="60259"/>
                </a:lnTo>
                <a:cubicBezTo>
                  <a:pt x="4879170" y="507256"/>
                  <a:pt x="5017099" y="1019504"/>
                  <a:pt x="5017099" y="1563967"/>
                </a:cubicBezTo>
                <a:cubicBezTo>
                  <a:pt x="5017099" y="3306249"/>
                  <a:pt x="3604701" y="4718647"/>
                  <a:pt x="1862419" y="4718647"/>
                </a:cubicBezTo>
                <a:cubicBezTo>
                  <a:pt x="1209063" y="4718647"/>
                  <a:pt x="602098" y="4520029"/>
                  <a:pt x="98607" y="4179877"/>
                </a:cubicBezTo>
                <a:lnTo>
                  <a:pt x="0" y="4106140"/>
                </a:lnTo>
                <a:close/>
              </a:path>
            </a:pathLst>
          </a:cu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D0F958B-F935-281F-88B3-75F5A7B635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6" r="11886"/>
          <a:stretch/>
        </p:blipFill>
        <p:spPr>
          <a:xfrm>
            <a:off x="6283728" y="1699213"/>
            <a:ext cx="5908273" cy="5158786"/>
          </a:xfrm>
          <a:custGeom>
            <a:avLst/>
            <a:gdLst/>
            <a:ahLst/>
            <a:cxnLst/>
            <a:rect l="l" t="t" r="r" b="b"/>
            <a:pathLst>
              <a:path w="5908273" h="5158786">
                <a:moveTo>
                  <a:pt x="3465576" y="0"/>
                </a:moveTo>
                <a:cubicBezTo>
                  <a:pt x="4302945" y="0"/>
                  <a:pt x="5070948" y="296984"/>
                  <a:pt x="5670004" y="791369"/>
                </a:cubicBezTo>
                <a:lnTo>
                  <a:pt x="5908273" y="1007923"/>
                </a:lnTo>
                <a:lnTo>
                  <a:pt x="5908273" y="5158786"/>
                </a:lnTo>
                <a:lnTo>
                  <a:pt x="443374" y="5158786"/>
                </a:lnTo>
                <a:lnTo>
                  <a:pt x="418277" y="5117476"/>
                </a:lnTo>
                <a:cubicBezTo>
                  <a:pt x="151523" y="4626427"/>
                  <a:pt x="0" y="4063697"/>
                  <a:pt x="0" y="3465576"/>
                </a:cubicBezTo>
                <a:cubicBezTo>
                  <a:pt x="0" y="1551591"/>
                  <a:pt x="1551591" y="0"/>
                  <a:pt x="3465576" y="0"/>
                </a:cubicBezTo>
                <a:close/>
              </a:path>
            </a:pathLst>
          </a:custGeom>
        </p:spPr>
      </p:pic>
      <p:pic>
        <p:nvPicPr>
          <p:cNvPr id="13" name="Picture 12" descr="A picture containing outdoor, grass, person, person&#10;&#10;Description automatically generated">
            <a:extLst>
              <a:ext uri="{FF2B5EF4-FFF2-40B4-BE49-F238E27FC236}">
                <a16:creationId xmlns:a16="http://schemas.microsoft.com/office/drawing/2014/main" id="{3F40C015-6031-45D9-CB10-C6DAFB2B38C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0" r="750" b="-1"/>
          <a:stretch/>
        </p:blipFill>
        <p:spPr>
          <a:xfrm>
            <a:off x="3287694" y="1853886"/>
            <a:ext cx="4297680" cy="4297680"/>
          </a:xfrm>
          <a:custGeom>
            <a:avLst/>
            <a:gdLst/>
            <a:ahLst/>
            <a:cxnLst/>
            <a:rect l="l" t="t" r="r" b="b"/>
            <a:pathLst>
              <a:path w="4297680" h="4297680">
                <a:moveTo>
                  <a:pt x="2148840" y="0"/>
                </a:moveTo>
                <a:cubicBezTo>
                  <a:pt x="3335612" y="0"/>
                  <a:pt x="4297680" y="962068"/>
                  <a:pt x="4297680" y="2148840"/>
                </a:cubicBezTo>
                <a:cubicBezTo>
                  <a:pt x="4297680" y="3335612"/>
                  <a:pt x="3335612" y="4297680"/>
                  <a:pt x="2148840" y="4297680"/>
                </a:cubicBezTo>
                <a:cubicBezTo>
                  <a:pt x="962068" y="4297680"/>
                  <a:pt x="0" y="3335612"/>
                  <a:pt x="0" y="2148840"/>
                </a:cubicBezTo>
                <a:cubicBezTo>
                  <a:pt x="0" y="962068"/>
                  <a:pt x="962068" y="0"/>
                  <a:pt x="2148840" y="0"/>
                </a:cubicBezTo>
                <a:close/>
              </a:path>
            </a:pathLst>
          </a:custGeom>
        </p:spPr>
      </p:pic>
      <p:pic>
        <p:nvPicPr>
          <p:cNvPr id="3" name="Picture 2" descr="A person holding a camera&#10;&#10;Description automatically generated with medium confidence">
            <a:extLst>
              <a:ext uri="{FF2B5EF4-FFF2-40B4-BE49-F238E27FC236}">
                <a16:creationId xmlns:a16="http://schemas.microsoft.com/office/drawing/2014/main" id="{85A404B2-5779-01E0-024C-9E2E909E1E0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0"/>
          <a:stretch/>
        </p:blipFill>
        <p:spPr>
          <a:xfrm>
            <a:off x="7928700" y="-1"/>
            <a:ext cx="4277711" cy="3045402"/>
          </a:xfrm>
          <a:custGeom>
            <a:avLst/>
            <a:gdLst/>
            <a:ahLst/>
            <a:cxnLst/>
            <a:rect l="l" t="t" r="r" b="b"/>
            <a:pathLst>
              <a:path w="4277711" h="3045402">
                <a:moveTo>
                  <a:pt x="5102" y="0"/>
                </a:moveTo>
                <a:lnTo>
                  <a:pt x="4277711" y="0"/>
                </a:lnTo>
                <a:lnTo>
                  <a:pt x="4277711" y="2723810"/>
                </a:lnTo>
                <a:lnTo>
                  <a:pt x="4090449" y="2814019"/>
                </a:lnTo>
                <a:cubicBezTo>
                  <a:pt x="3738190" y="2963012"/>
                  <a:pt x="3350901" y="3045402"/>
                  <a:pt x="2944368" y="3045402"/>
                </a:cubicBezTo>
                <a:cubicBezTo>
                  <a:pt x="1318238" y="3045402"/>
                  <a:pt x="0" y="1727164"/>
                  <a:pt x="0" y="1010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828317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71D79C00-3CD8-9AC9-1CD2-9FC356D14A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69" b="414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374795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Yellow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51</Words>
  <Application>Microsoft Office PowerPoint</Application>
  <PresentationFormat>Widescreen</PresentationFormat>
  <Paragraphs>7</Paragraphs>
  <Slides>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Aptos</vt:lpstr>
      <vt:lpstr>Arial</vt:lpstr>
      <vt:lpstr>Calibri</vt:lpstr>
      <vt:lpstr>Calibri Light</vt:lpstr>
      <vt:lpstr>Charter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Anna Jones</dc:creator>
  <cp:lastModifiedBy>Anna Jones</cp:lastModifiedBy>
  <cp:revision>3</cp:revision>
  <dcterms:created xsi:type="dcterms:W3CDTF">2024-12-19T17:08:08Z</dcterms:created>
  <dcterms:modified xsi:type="dcterms:W3CDTF">2024-12-19T17:12:38Z</dcterms:modified>
</cp:coreProperties>
</file>