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0"/>
  </p:notesMasterIdLst>
  <p:sldIdLst>
    <p:sldId id="1283" r:id="rId5"/>
    <p:sldId id="1277" r:id="rId6"/>
    <p:sldId id="1282" r:id="rId7"/>
    <p:sldId id="1280" r:id="rId8"/>
    <p:sldId id="128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93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2614" autoAdjust="0"/>
  </p:normalViewPr>
  <p:slideViewPr>
    <p:cSldViewPr snapToGrid="0">
      <p:cViewPr varScale="1">
        <p:scale>
          <a:sx n="88" d="100"/>
          <a:sy n="88" d="100"/>
        </p:scale>
        <p:origin x="85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amley, Emma" userId="d0222564-b59a-48f0-95bc-294fb37af95d" providerId="ADAL" clId="{ECDBFA2B-B410-4E2B-8CA6-F20DDEC35C54}"/>
    <pc:docChg chg="delSld">
      <pc:chgData name="Bramley, Emma" userId="d0222564-b59a-48f0-95bc-294fb37af95d" providerId="ADAL" clId="{ECDBFA2B-B410-4E2B-8CA6-F20DDEC35C54}" dt="2025-01-07T17:40:08.182" v="1" actId="2696"/>
      <pc:docMkLst>
        <pc:docMk/>
      </pc:docMkLst>
      <pc:sldChg chg="del">
        <pc:chgData name="Bramley, Emma" userId="d0222564-b59a-48f0-95bc-294fb37af95d" providerId="ADAL" clId="{ECDBFA2B-B410-4E2B-8CA6-F20DDEC35C54}" dt="2025-01-07T17:40:03.631" v="0" actId="2696"/>
        <pc:sldMkLst>
          <pc:docMk/>
          <pc:sldMk cId="3573355993" sldId="856"/>
        </pc:sldMkLst>
      </pc:sldChg>
      <pc:sldChg chg="del">
        <pc:chgData name="Bramley, Emma" userId="d0222564-b59a-48f0-95bc-294fb37af95d" providerId="ADAL" clId="{ECDBFA2B-B410-4E2B-8CA6-F20DDEC35C54}" dt="2025-01-07T17:40:03.631" v="0" actId="2696"/>
        <pc:sldMkLst>
          <pc:docMk/>
          <pc:sldMk cId="2725785793" sldId="1284"/>
        </pc:sldMkLst>
      </pc:sldChg>
      <pc:sldChg chg="del">
        <pc:chgData name="Bramley, Emma" userId="d0222564-b59a-48f0-95bc-294fb37af95d" providerId="ADAL" clId="{ECDBFA2B-B410-4E2B-8CA6-F20DDEC35C54}" dt="2025-01-07T17:40:08.182" v="1" actId="2696"/>
        <pc:sldMkLst>
          <pc:docMk/>
          <pc:sldMk cId="847112549" sldId="1285"/>
        </pc:sldMkLst>
      </pc:sldChg>
      <pc:sldChg chg="del">
        <pc:chgData name="Bramley, Emma" userId="d0222564-b59a-48f0-95bc-294fb37af95d" providerId="ADAL" clId="{ECDBFA2B-B410-4E2B-8CA6-F20DDEC35C54}" dt="2025-01-07T17:40:03.631" v="0" actId="2696"/>
        <pc:sldMkLst>
          <pc:docMk/>
          <pc:sldMk cId="2107887494" sldId="1287"/>
        </pc:sldMkLst>
      </pc:sldChg>
      <pc:sldChg chg="del">
        <pc:chgData name="Bramley, Emma" userId="d0222564-b59a-48f0-95bc-294fb37af95d" providerId="ADAL" clId="{ECDBFA2B-B410-4E2B-8CA6-F20DDEC35C54}" dt="2025-01-07T17:40:03.631" v="0" actId="2696"/>
        <pc:sldMkLst>
          <pc:docMk/>
          <pc:sldMk cId="653389491" sldId="128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A2D3FD-E023-4317-8821-35301BABBCEA}" type="datetimeFigureOut">
              <a:rPr lang="en-GB" smtClean="0"/>
              <a:t>07/01/2025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8F6BF6-3C45-4D39-B48E-8086B64FA181}" type="slidenum">
              <a:rPr lang="en-GB" smtClean="0"/>
              <a:t>‹#›</a:t>
            </a:fld>
            <a:endParaRPr lang="en-GB"/>
          </a:p>
        </p:txBody>
      </p:sp>
    </p:spTree>
    <p:extLst>
      <p:ext uri="{BB962C8B-B14F-4D97-AF65-F5344CB8AC3E}">
        <p14:creationId xmlns:p14="http://schemas.microsoft.com/office/powerpoint/2010/main" val="10273304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3DF6BB-6D03-4173-A941-8A32607EF94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54866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GB" b="1" dirty="0">
                <a:latin typeface="Verdana" panose="020B0604030504040204" pitchFamily="34" charset="0"/>
                <a:ea typeface="Verdana" panose="020B0604030504040204" pitchFamily="34" charset="0"/>
                <a:cs typeface="Aptos" panose="020B0004020202020204" pitchFamily="34" charset="0"/>
              </a:rPr>
              <a:t>The Importance of Deer Management </a:t>
            </a:r>
          </a:p>
          <a:p>
            <a:pPr marL="285750" indent="-285750">
              <a:buFont typeface="Arial" panose="020B0604020202020204" pitchFamily="34" charset="0"/>
              <a:buChar char="•"/>
            </a:pPr>
            <a:r>
              <a:rPr lang="en-US" dirty="0">
                <a:latin typeface="Verdana" panose="020B0604030504040204" pitchFamily="34" charset="0"/>
                <a:ea typeface="Verdana" panose="020B0604030504040204" pitchFamily="34" charset="0"/>
              </a:rPr>
              <a:t>Deer management is critical for sustainable landscape and woodland management and supports a viable approach to sustainable meat production. Emphasis on deer being a widespread challenge; impacts not just confined to woodland but extending to other habitats e.g. farmland. </a:t>
            </a:r>
            <a:endParaRPr lang="en-GB" dirty="0">
              <a:latin typeface="Verdana" panose="020B0604030504040204" pitchFamily="34" charset="0"/>
              <a:ea typeface="Verdana" panose="020B0604030504040204" pitchFamily="34" charset="0"/>
            </a:endParaRPr>
          </a:p>
          <a:p>
            <a:pPr marL="285750" indent="-285750">
              <a:buFont typeface="Arial" panose="020B0604020202020204" pitchFamily="34" charset="0"/>
              <a:buChar char="•"/>
            </a:pPr>
            <a:r>
              <a:rPr lang="en-US" dirty="0">
                <a:latin typeface="Verdana" panose="020B0604030504040204" pitchFamily="34" charset="0"/>
                <a:ea typeface="Verdana" panose="020B0604030504040204" pitchFamily="34" charset="0"/>
              </a:rPr>
              <a:t>Venison is a valuable product of landscape management</a:t>
            </a:r>
            <a:r>
              <a:rPr lang="en-GB" dirty="0">
                <a:latin typeface="Verdana" panose="020B0604030504040204" pitchFamily="34" charset="0"/>
                <a:ea typeface="Verdana" panose="020B0604030504040204" pitchFamily="34" charset="0"/>
              </a:rPr>
              <a:t>.</a:t>
            </a:r>
          </a:p>
          <a:p>
            <a:pPr marL="285750" indent="-285750">
              <a:buFont typeface="Arial" panose="020B0604020202020204" pitchFamily="34" charset="0"/>
              <a:buChar char="•"/>
            </a:pPr>
            <a:r>
              <a:rPr lang="en-GB" dirty="0">
                <a:effectLst/>
                <a:latin typeface="Verdana" panose="020B0604030504040204" pitchFamily="34" charset="0"/>
                <a:ea typeface="Verdana" panose="020B0604030504040204" pitchFamily="34" charset="0"/>
                <a:cs typeface="Aptos" panose="020B0004020202020204" pitchFamily="34" charset="0"/>
              </a:rPr>
              <a:t>The Forestry Commission is supporting the Venison Quality Assurance Scheme to create standards and ensure traceability for a reliable and ethical outlet for venison</a:t>
            </a:r>
            <a:endParaRPr lang="en-GB" dirty="0"/>
          </a:p>
          <a:p>
            <a:pPr>
              <a:spcAft>
                <a:spcPts val="600"/>
              </a:spcAft>
            </a:pPr>
            <a:endParaRPr lang="en-GB" dirty="0"/>
          </a:p>
        </p:txBody>
      </p:sp>
      <p:sp>
        <p:nvSpPr>
          <p:cNvPr id="4" name="Slide Number Placeholder 3"/>
          <p:cNvSpPr>
            <a:spLocks noGrp="1"/>
          </p:cNvSpPr>
          <p:nvPr>
            <p:ph type="sldNum" sz="quarter" idx="5"/>
          </p:nvPr>
        </p:nvSpPr>
        <p:spPr/>
        <p:txBody>
          <a:bodyPr/>
          <a:lstStyle/>
          <a:p>
            <a:fld id="{778F6BF6-3C45-4D39-B48E-8086B64FA181}" type="slidenum">
              <a:rPr lang="en-GB" smtClean="0"/>
              <a:t>3</a:t>
            </a:fld>
            <a:endParaRPr lang="en-GB"/>
          </a:p>
        </p:txBody>
      </p:sp>
    </p:spTree>
    <p:extLst>
      <p:ext uri="{BB962C8B-B14F-4D97-AF65-F5344CB8AC3E}">
        <p14:creationId xmlns:p14="http://schemas.microsoft.com/office/powerpoint/2010/main" val="4080186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GB" dirty="0"/>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43DF6BB-6D03-4173-A941-8A32607EF94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893739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78F6BF6-3C45-4D39-B48E-8086B64FA181}" type="slidenum">
              <a:rPr lang="en-GB" smtClean="0"/>
              <a:t>5</a:t>
            </a:fld>
            <a:endParaRPr lang="en-GB"/>
          </a:p>
        </p:txBody>
      </p:sp>
    </p:spTree>
    <p:extLst>
      <p:ext uri="{BB962C8B-B14F-4D97-AF65-F5344CB8AC3E}">
        <p14:creationId xmlns:p14="http://schemas.microsoft.com/office/powerpoint/2010/main" val="7120128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 Green">
    <p:spTree>
      <p:nvGrpSpPr>
        <p:cNvPr id="1" name=""/>
        <p:cNvGrpSpPr/>
        <p:nvPr/>
      </p:nvGrpSpPr>
      <p:grpSpPr>
        <a:xfrm>
          <a:off x="0" y="0"/>
          <a:ext cx="0" cy="0"/>
          <a:chOff x="0" y="0"/>
          <a:chExt cx="0" cy="0"/>
        </a:xfrm>
      </p:grpSpPr>
      <p:pic>
        <p:nvPicPr>
          <p:cNvPr id="6" name="Picture 5" descr="CLosing slide Master.pdf"/>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05230" y="-53603"/>
            <a:ext cx="12424153" cy="6988587"/>
          </a:xfrm>
          <a:prstGeom prst="rect">
            <a:avLst/>
          </a:prstGeom>
        </p:spPr>
      </p:pic>
      <p:sp>
        <p:nvSpPr>
          <p:cNvPr id="2" name="Title 1"/>
          <p:cNvSpPr>
            <a:spLocks noGrp="1"/>
          </p:cNvSpPr>
          <p:nvPr>
            <p:ph type="ctrTitle"/>
          </p:nvPr>
        </p:nvSpPr>
        <p:spPr>
          <a:xfrm>
            <a:off x="575733" y="2515161"/>
            <a:ext cx="8108139" cy="1215495"/>
          </a:xfrm>
        </p:spPr>
        <p:txBody>
          <a:bodyPr anchor="b"/>
          <a:lstStyle>
            <a:lvl1pPr algn="l">
              <a:defRPr sz="5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575733" y="4029250"/>
            <a:ext cx="8108139" cy="986895"/>
          </a:xfrm>
        </p:spPr>
        <p:txBody>
          <a:bodyPr/>
          <a:lstStyle>
            <a:lvl1pPr marL="0" indent="0" algn="l">
              <a:buNone/>
              <a:defRPr sz="3200">
                <a:solidFill>
                  <a:schemeClr val="bg1"/>
                </a:solidFill>
              </a:defRPr>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endParaRPr lang="en-US" dirty="0"/>
          </a:p>
        </p:txBody>
      </p:sp>
      <p:pic>
        <p:nvPicPr>
          <p:cNvPr id="8" name="Picture 7"/>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14406" y="753352"/>
            <a:ext cx="5596436" cy="958672"/>
          </a:xfrm>
          <a:prstGeom prst="rect">
            <a:avLst/>
          </a:prstGeom>
        </p:spPr>
      </p:pic>
    </p:spTree>
    <p:extLst>
      <p:ext uri="{BB962C8B-B14F-4D97-AF65-F5344CB8AC3E}">
        <p14:creationId xmlns:p14="http://schemas.microsoft.com/office/powerpoint/2010/main" val="946490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AF41"/>
                </a:solidFill>
              </a:defRPr>
            </a:lvl1pPr>
          </a:lstStyle>
          <a:p>
            <a:r>
              <a:rPr lang="en-US" dirty="0"/>
              <a:t>Click to edit Master title style</a:t>
            </a:r>
          </a:p>
        </p:txBody>
      </p:sp>
      <p:sp>
        <p:nvSpPr>
          <p:cNvPr id="3" name="Content Placeholder 2"/>
          <p:cNvSpPr>
            <a:spLocks noGrp="1"/>
          </p:cNvSpPr>
          <p:nvPr>
            <p:ph idx="1"/>
          </p:nvPr>
        </p:nvSpPr>
        <p:spPr>
          <a:xfrm>
            <a:off x="586319" y="1540800"/>
            <a:ext cx="11019367" cy="4640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7"/>
          <p:cNvSpPr>
            <a:spLocks noGrp="1"/>
          </p:cNvSpPr>
          <p:nvPr>
            <p:ph type="body" sz="quarter" idx="13"/>
          </p:nvPr>
        </p:nvSpPr>
        <p:spPr>
          <a:xfrm>
            <a:off x="586319" y="1129555"/>
            <a:ext cx="11019367" cy="300247"/>
          </a:xfrm>
        </p:spPr>
        <p:txBody>
          <a:bodyPr/>
          <a:lstStyle>
            <a:lvl1pPr marL="0" indent="0">
              <a:buNone/>
              <a:defRPr sz="2933" b="0">
                <a:solidFill>
                  <a:srgbClr val="00AF41"/>
                </a:solidFill>
              </a:defRPr>
            </a:lvl1pPr>
          </a:lstStyle>
          <a:p>
            <a:pPr lvl="0"/>
            <a:r>
              <a:rPr lang="en-US" dirty="0"/>
              <a:t>Click to edit Master text styles</a:t>
            </a:r>
          </a:p>
        </p:txBody>
      </p:sp>
      <p:sp>
        <p:nvSpPr>
          <p:cNvPr id="5" name="Footer Placeholder 4"/>
          <p:cNvSpPr>
            <a:spLocks noGrp="1"/>
          </p:cNvSpPr>
          <p:nvPr>
            <p:ph type="ftr" sz="quarter" idx="14"/>
          </p:nvPr>
        </p:nvSpPr>
        <p:spPr/>
        <p:txBody>
          <a:bodyPr/>
          <a:lstStyle>
            <a:lvl1pPr>
              <a:defRPr/>
            </a:lvl1pPr>
          </a:lstStyle>
          <a:p>
            <a:pPr>
              <a:defRPr/>
            </a:pPr>
            <a:r>
              <a:rPr lang="en-GB"/>
              <a:t>Text in footer</a:t>
            </a:r>
          </a:p>
        </p:txBody>
      </p:sp>
      <p:sp>
        <p:nvSpPr>
          <p:cNvPr id="6" name="Slide Number Placeholder 5"/>
          <p:cNvSpPr>
            <a:spLocks noGrp="1"/>
          </p:cNvSpPr>
          <p:nvPr>
            <p:ph type="sldNum" sz="quarter" idx="15"/>
          </p:nvPr>
        </p:nvSpPr>
        <p:spPr/>
        <p:txBody>
          <a:bodyPr/>
          <a:lstStyle>
            <a:lvl1pPr>
              <a:defRPr/>
            </a:lvl1pPr>
          </a:lstStyle>
          <a:p>
            <a:fld id="{CEFC5E6B-4FF0-0642-A3CE-239672C97F02}" type="slidenum">
              <a:rPr lang="en-GB"/>
              <a:pPr/>
              <a:t>‹#›</a:t>
            </a:fld>
            <a:endParaRPr lang="en-GB"/>
          </a:p>
        </p:txBody>
      </p:sp>
    </p:spTree>
    <p:extLst>
      <p:ext uri="{BB962C8B-B14F-4D97-AF65-F5344CB8AC3E}">
        <p14:creationId xmlns:p14="http://schemas.microsoft.com/office/powerpoint/2010/main" val="1726049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and Ic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86317" y="1540800"/>
            <a:ext cx="9254400" cy="4640400"/>
          </a:xfrm>
        </p:spPr>
        <p:txBody>
          <a:bodyPr/>
          <a:lstStyle>
            <a:lvl1pPr>
              <a:lnSpc>
                <a:spcPct val="9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4"/>
          <p:cNvSpPr>
            <a:spLocks noGrp="1"/>
          </p:cNvSpPr>
          <p:nvPr>
            <p:ph type="ftr" sz="quarter" idx="10"/>
          </p:nvPr>
        </p:nvSpPr>
        <p:spPr/>
        <p:txBody>
          <a:bodyPr/>
          <a:lstStyle>
            <a:lvl1pPr>
              <a:defRPr/>
            </a:lvl1pPr>
          </a:lstStyle>
          <a:p>
            <a:pPr>
              <a:defRPr/>
            </a:pPr>
            <a:r>
              <a:rPr lang="en-GB"/>
              <a:t>Text in footer</a:t>
            </a:r>
          </a:p>
        </p:txBody>
      </p:sp>
      <p:sp>
        <p:nvSpPr>
          <p:cNvPr id="5" name="Slide Number Placeholder 5"/>
          <p:cNvSpPr>
            <a:spLocks noGrp="1"/>
          </p:cNvSpPr>
          <p:nvPr>
            <p:ph type="sldNum" sz="quarter" idx="11"/>
          </p:nvPr>
        </p:nvSpPr>
        <p:spPr/>
        <p:txBody>
          <a:bodyPr/>
          <a:lstStyle>
            <a:lvl1pPr>
              <a:defRPr/>
            </a:lvl1pPr>
          </a:lstStyle>
          <a:p>
            <a:fld id="{37F35CF5-88E5-2041-8B8F-EF2C2D813EE1}" type="slidenum">
              <a:rPr lang="en-GB"/>
              <a:pPr/>
              <a:t>‹#›</a:t>
            </a:fld>
            <a:endParaRPr lang="en-GB"/>
          </a:p>
        </p:txBody>
      </p:sp>
    </p:spTree>
    <p:extLst>
      <p:ext uri="{BB962C8B-B14F-4D97-AF65-F5344CB8AC3E}">
        <p14:creationId xmlns:p14="http://schemas.microsoft.com/office/powerpoint/2010/main" val="16286942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nd Content and Ic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B050"/>
                </a:solidFill>
              </a:defRPr>
            </a:lvl1pPr>
          </a:lstStyle>
          <a:p>
            <a:r>
              <a:rPr lang="en-US" dirty="0"/>
              <a:t>Click to edit Master title style</a:t>
            </a:r>
          </a:p>
        </p:txBody>
      </p:sp>
      <p:sp>
        <p:nvSpPr>
          <p:cNvPr id="3" name="Content Placeholder 2"/>
          <p:cNvSpPr>
            <a:spLocks noGrp="1"/>
          </p:cNvSpPr>
          <p:nvPr>
            <p:ph idx="1"/>
          </p:nvPr>
        </p:nvSpPr>
        <p:spPr>
          <a:xfrm>
            <a:off x="586317" y="1540800"/>
            <a:ext cx="9254400" cy="464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7"/>
          <p:cNvSpPr>
            <a:spLocks noGrp="1"/>
          </p:cNvSpPr>
          <p:nvPr>
            <p:ph type="body" sz="quarter" idx="13"/>
          </p:nvPr>
        </p:nvSpPr>
        <p:spPr>
          <a:xfrm>
            <a:off x="586319" y="1130402"/>
            <a:ext cx="11019367" cy="300247"/>
          </a:xfrm>
        </p:spPr>
        <p:txBody>
          <a:bodyPr/>
          <a:lstStyle>
            <a:lvl1pPr marL="0" indent="0">
              <a:buNone/>
              <a:defRPr sz="2933" b="0">
                <a:solidFill>
                  <a:srgbClr val="00B050"/>
                </a:solidFill>
              </a:defRPr>
            </a:lvl1pPr>
          </a:lstStyle>
          <a:p>
            <a:pPr lvl="0"/>
            <a:r>
              <a:rPr lang="en-US" dirty="0"/>
              <a:t>Click to edit Master text styles</a:t>
            </a:r>
          </a:p>
        </p:txBody>
      </p:sp>
      <p:sp>
        <p:nvSpPr>
          <p:cNvPr id="5" name="Footer Placeholder 4"/>
          <p:cNvSpPr>
            <a:spLocks noGrp="1"/>
          </p:cNvSpPr>
          <p:nvPr>
            <p:ph type="ftr" sz="quarter" idx="14"/>
          </p:nvPr>
        </p:nvSpPr>
        <p:spPr/>
        <p:txBody>
          <a:bodyPr/>
          <a:lstStyle>
            <a:lvl1pPr>
              <a:defRPr/>
            </a:lvl1pPr>
          </a:lstStyle>
          <a:p>
            <a:pPr>
              <a:defRPr/>
            </a:pPr>
            <a:r>
              <a:rPr lang="en-GB"/>
              <a:t>Text in footer</a:t>
            </a:r>
          </a:p>
        </p:txBody>
      </p:sp>
      <p:sp>
        <p:nvSpPr>
          <p:cNvPr id="6" name="Slide Number Placeholder 5"/>
          <p:cNvSpPr>
            <a:spLocks noGrp="1"/>
          </p:cNvSpPr>
          <p:nvPr>
            <p:ph type="sldNum" sz="quarter" idx="15"/>
          </p:nvPr>
        </p:nvSpPr>
        <p:spPr/>
        <p:txBody>
          <a:bodyPr/>
          <a:lstStyle>
            <a:lvl1pPr>
              <a:defRPr/>
            </a:lvl1pPr>
          </a:lstStyle>
          <a:p>
            <a:fld id="{C03EE99B-CA0B-724D-A48E-BBE9BB582502}" type="slidenum">
              <a:rPr lang="en-GB"/>
              <a:pPr/>
              <a:t>‹#›</a:t>
            </a:fld>
            <a:endParaRPr lang="en-GB"/>
          </a:p>
        </p:txBody>
      </p:sp>
    </p:spTree>
    <p:extLst>
      <p:ext uri="{BB962C8B-B14F-4D97-AF65-F5344CB8AC3E}">
        <p14:creationId xmlns:p14="http://schemas.microsoft.com/office/powerpoint/2010/main" val="27604771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ubtitle and Content Keep It Clean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B050"/>
                </a:solidFill>
              </a:defRPr>
            </a:lvl1pPr>
          </a:lstStyle>
          <a:p>
            <a:r>
              <a:rPr lang="en-US" dirty="0"/>
              <a:t>Click to edit Master title style</a:t>
            </a:r>
          </a:p>
        </p:txBody>
      </p:sp>
      <p:sp>
        <p:nvSpPr>
          <p:cNvPr id="3" name="Content Placeholder 2"/>
          <p:cNvSpPr>
            <a:spLocks noGrp="1"/>
          </p:cNvSpPr>
          <p:nvPr>
            <p:ph idx="1"/>
          </p:nvPr>
        </p:nvSpPr>
        <p:spPr>
          <a:xfrm>
            <a:off x="586317" y="1540800"/>
            <a:ext cx="9254400" cy="464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7"/>
          <p:cNvSpPr>
            <a:spLocks noGrp="1"/>
          </p:cNvSpPr>
          <p:nvPr>
            <p:ph type="body" sz="quarter" idx="13"/>
          </p:nvPr>
        </p:nvSpPr>
        <p:spPr>
          <a:xfrm>
            <a:off x="586319" y="1130402"/>
            <a:ext cx="11019367" cy="300247"/>
          </a:xfrm>
        </p:spPr>
        <p:txBody>
          <a:bodyPr/>
          <a:lstStyle>
            <a:lvl1pPr marL="0" indent="0">
              <a:buNone/>
              <a:defRPr sz="2933" b="0">
                <a:solidFill>
                  <a:srgbClr val="00B050"/>
                </a:solidFill>
              </a:defRPr>
            </a:lvl1pPr>
          </a:lstStyle>
          <a:p>
            <a:pPr lvl="0"/>
            <a:r>
              <a:rPr lang="en-US" dirty="0"/>
              <a:t>Click to edit Master text styles</a:t>
            </a:r>
          </a:p>
        </p:txBody>
      </p:sp>
      <p:sp>
        <p:nvSpPr>
          <p:cNvPr id="5" name="Footer Placeholder 4"/>
          <p:cNvSpPr>
            <a:spLocks noGrp="1"/>
          </p:cNvSpPr>
          <p:nvPr>
            <p:ph type="ftr" sz="quarter" idx="14"/>
          </p:nvPr>
        </p:nvSpPr>
        <p:spPr/>
        <p:txBody>
          <a:bodyPr/>
          <a:lstStyle>
            <a:lvl1pPr>
              <a:defRPr/>
            </a:lvl1pPr>
          </a:lstStyle>
          <a:p>
            <a:pPr>
              <a:defRPr/>
            </a:pPr>
            <a:r>
              <a:rPr lang="en-GB"/>
              <a:t>Text in footer</a:t>
            </a:r>
          </a:p>
        </p:txBody>
      </p:sp>
      <p:sp>
        <p:nvSpPr>
          <p:cNvPr id="6" name="Slide Number Placeholder 5"/>
          <p:cNvSpPr>
            <a:spLocks noGrp="1"/>
          </p:cNvSpPr>
          <p:nvPr>
            <p:ph type="sldNum" sz="quarter" idx="15"/>
          </p:nvPr>
        </p:nvSpPr>
        <p:spPr/>
        <p:txBody>
          <a:bodyPr/>
          <a:lstStyle>
            <a:lvl1pPr>
              <a:defRPr/>
            </a:lvl1pPr>
          </a:lstStyle>
          <a:p>
            <a:fld id="{C03EE99B-CA0B-724D-A48E-BBE9BB582502}" type="slidenum">
              <a:rPr lang="en-GB"/>
              <a:pPr/>
              <a:t>‹#›</a:t>
            </a:fld>
            <a:endParaRPr lang="en-GB"/>
          </a:p>
        </p:txBody>
      </p:sp>
      <p:pic>
        <p:nvPicPr>
          <p:cNvPr id="9" name="Picture 8"/>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402451" y="3572934"/>
            <a:ext cx="2152741" cy="2209855"/>
          </a:xfrm>
          <a:prstGeom prst="rect">
            <a:avLst/>
          </a:prstGeom>
        </p:spPr>
      </p:pic>
    </p:spTree>
    <p:extLst>
      <p:ext uri="{BB962C8B-B14F-4D97-AF65-F5344CB8AC3E}">
        <p14:creationId xmlns:p14="http://schemas.microsoft.com/office/powerpoint/2010/main" val="6790480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Subtitle and Content Woodland Crea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B050"/>
                </a:solidFill>
              </a:defRPr>
            </a:lvl1pPr>
          </a:lstStyle>
          <a:p>
            <a:r>
              <a:rPr lang="en-US" dirty="0"/>
              <a:t>Click to edit Master title style</a:t>
            </a:r>
          </a:p>
        </p:txBody>
      </p:sp>
      <p:sp>
        <p:nvSpPr>
          <p:cNvPr id="3" name="Content Placeholder 2"/>
          <p:cNvSpPr>
            <a:spLocks noGrp="1"/>
          </p:cNvSpPr>
          <p:nvPr>
            <p:ph idx="1"/>
          </p:nvPr>
        </p:nvSpPr>
        <p:spPr>
          <a:xfrm>
            <a:off x="586317" y="1540800"/>
            <a:ext cx="9254400" cy="464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7"/>
          <p:cNvSpPr>
            <a:spLocks noGrp="1"/>
          </p:cNvSpPr>
          <p:nvPr>
            <p:ph type="body" sz="quarter" idx="13"/>
          </p:nvPr>
        </p:nvSpPr>
        <p:spPr>
          <a:xfrm>
            <a:off x="586319" y="1130402"/>
            <a:ext cx="11019367" cy="300247"/>
          </a:xfrm>
        </p:spPr>
        <p:txBody>
          <a:bodyPr/>
          <a:lstStyle>
            <a:lvl1pPr marL="0" indent="0">
              <a:buNone/>
              <a:defRPr sz="2933" b="0">
                <a:solidFill>
                  <a:srgbClr val="00B050"/>
                </a:solidFill>
              </a:defRPr>
            </a:lvl1pPr>
          </a:lstStyle>
          <a:p>
            <a:pPr lvl="0"/>
            <a:r>
              <a:rPr lang="en-US" dirty="0"/>
              <a:t>Click to edit Master text styles</a:t>
            </a:r>
          </a:p>
        </p:txBody>
      </p:sp>
      <p:sp>
        <p:nvSpPr>
          <p:cNvPr id="5" name="Footer Placeholder 4"/>
          <p:cNvSpPr>
            <a:spLocks noGrp="1"/>
          </p:cNvSpPr>
          <p:nvPr>
            <p:ph type="ftr" sz="quarter" idx="14"/>
          </p:nvPr>
        </p:nvSpPr>
        <p:spPr/>
        <p:txBody>
          <a:bodyPr/>
          <a:lstStyle>
            <a:lvl1pPr>
              <a:defRPr/>
            </a:lvl1pPr>
          </a:lstStyle>
          <a:p>
            <a:pPr>
              <a:defRPr/>
            </a:pPr>
            <a:r>
              <a:rPr lang="en-GB"/>
              <a:t>Text in footer</a:t>
            </a:r>
          </a:p>
        </p:txBody>
      </p:sp>
      <p:sp>
        <p:nvSpPr>
          <p:cNvPr id="6" name="Slide Number Placeholder 5"/>
          <p:cNvSpPr>
            <a:spLocks noGrp="1"/>
          </p:cNvSpPr>
          <p:nvPr>
            <p:ph type="sldNum" sz="quarter" idx="15"/>
          </p:nvPr>
        </p:nvSpPr>
        <p:spPr/>
        <p:txBody>
          <a:bodyPr/>
          <a:lstStyle>
            <a:lvl1pPr>
              <a:defRPr/>
            </a:lvl1pPr>
          </a:lstStyle>
          <a:p>
            <a:fld id="{C03EE99B-CA0B-724D-A48E-BBE9BB582502}" type="slidenum">
              <a:rPr lang="en-GB"/>
              <a:pPr/>
              <a:t>‹#›</a:t>
            </a:fld>
            <a:endParaRPr lang="en-GB"/>
          </a:p>
        </p:txBody>
      </p:sp>
      <p:pic>
        <p:nvPicPr>
          <p:cNvPr id="10" name="Picture 9"/>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9402451" y="3601491"/>
            <a:ext cx="2152741" cy="2152741"/>
          </a:xfrm>
          <a:prstGeom prst="rect">
            <a:avLst/>
          </a:prstGeom>
        </p:spPr>
      </p:pic>
    </p:spTree>
    <p:extLst>
      <p:ext uri="{BB962C8B-B14F-4D97-AF65-F5344CB8AC3E}">
        <p14:creationId xmlns:p14="http://schemas.microsoft.com/office/powerpoint/2010/main" val="24868934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ide Bar Sub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5600" y="479483"/>
            <a:ext cx="3456000" cy="4320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5600" y="1130400"/>
            <a:ext cx="3456000" cy="298800"/>
          </a:xfrm>
        </p:spPr>
        <p:txBody>
          <a:bodyPr/>
          <a:lstStyle>
            <a:lvl1pPr marL="0" indent="0">
              <a:buNone/>
              <a:defRPr sz="3200" b="0">
                <a:solidFill>
                  <a:srgbClr val="00B050"/>
                </a:solidFill>
              </a:defRPr>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dirty="0"/>
              <a:t>Click to edit Master text styles</a:t>
            </a:r>
          </a:p>
        </p:txBody>
      </p:sp>
      <p:sp>
        <p:nvSpPr>
          <p:cNvPr id="4" name="Content Placeholder 3"/>
          <p:cNvSpPr>
            <a:spLocks noGrp="1"/>
          </p:cNvSpPr>
          <p:nvPr>
            <p:ph sz="half" idx="2"/>
          </p:nvPr>
        </p:nvSpPr>
        <p:spPr>
          <a:xfrm>
            <a:off x="585600" y="1540800"/>
            <a:ext cx="3456000" cy="4668837"/>
          </a:xfrm>
        </p:spPr>
        <p:txBody>
          <a:bodyPr/>
          <a:lstStyle>
            <a:lvl1pPr marL="0" indent="0">
              <a:buNone/>
              <a:defRPr sz="2400"/>
            </a:lvl1pPr>
            <a:lvl2pPr>
              <a:defRPr b="1"/>
            </a:lvl2pPr>
          </a:lstStyle>
          <a:p>
            <a:pPr lvl="0"/>
            <a:r>
              <a:rPr lang="en-US"/>
              <a:t>Click to edit Master text styles</a:t>
            </a:r>
          </a:p>
        </p:txBody>
      </p:sp>
      <p:sp>
        <p:nvSpPr>
          <p:cNvPr id="6" name="Content Placeholder 5"/>
          <p:cNvSpPr>
            <a:spLocks noGrp="1"/>
          </p:cNvSpPr>
          <p:nvPr>
            <p:ph sz="quarter" idx="4"/>
          </p:nvPr>
        </p:nvSpPr>
        <p:spPr>
          <a:xfrm>
            <a:off x="4242341" y="476251"/>
            <a:ext cx="7364059" cy="57134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4"/>
          <p:cNvSpPr>
            <a:spLocks noGrp="1"/>
          </p:cNvSpPr>
          <p:nvPr>
            <p:ph type="ftr" sz="quarter" idx="10"/>
          </p:nvPr>
        </p:nvSpPr>
        <p:spPr/>
        <p:txBody>
          <a:bodyPr/>
          <a:lstStyle>
            <a:lvl1pPr>
              <a:defRPr/>
            </a:lvl1pPr>
          </a:lstStyle>
          <a:p>
            <a:pPr>
              <a:defRPr/>
            </a:pPr>
            <a:r>
              <a:rPr lang="en-GB"/>
              <a:t>Text in footer</a:t>
            </a:r>
          </a:p>
        </p:txBody>
      </p:sp>
      <p:sp>
        <p:nvSpPr>
          <p:cNvPr id="8" name="Slide Number Placeholder 5"/>
          <p:cNvSpPr>
            <a:spLocks noGrp="1"/>
          </p:cNvSpPr>
          <p:nvPr>
            <p:ph type="sldNum" sz="quarter" idx="11"/>
          </p:nvPr>
        </p:nvSpPr>
        <p:spPr/>
        <p:txBody>
          <a:bodyPr/>
          <a:lstStyle>
            <a:lvl1pPr>
              <a:defRPr/>
            </a:lvl1pPr>
          </a:lstStyle>
          <a:p>
            <a:fld id="{3CCDCAB6-C286-DF40-888A-514EF89401D9}" type="slidenum">
              <a:rPr lang="en-GB"/>
              <a:pPr/>
              <a:t>‹#›</a:t>
            </a:fld>
            <a:endParaRPr lang="en-GB"/>
          </a:p>
        </p:txBody>
      </p:sp>
    </p:spTree>
    <p:extLst>
      <p:ext uri="{BB962C8B-B14F-4D97-AF65-F5344CB8AC3E}">
        <p14:creationId xmlns:p14="http://schemas.microsoft.com/office/powerpoint/2010/main" val="13156406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aption and Content">
    <p:spTree>
      <p:nvGrpSpPr>
        <p:cNvPr id="1" name=""/>
        <p:cNvGrpSpPr/>
        <p:nvPr/>
      </p:nvGrpSpPr>
      <p:grpSpPr>
        <a:xfrm>
          <a:off x="0" y="0"/>
          <a:ext cx="0" cy="0"/>
          <a:chOff x="0" y="0"/>
          <a:chExt cx="0" cy="0"/>
        </a:xfrm>
      </p:grpSpPr>
      <p:sp>
        <p:nvSpPr>
          <p:cNvPr id="5" name="Isosceles Triangle 7"/>
          <p:cNvSpPr/>
          <p:nvPr userDrawn="1"/>
        </p:nvSpPr>
        <p:spPr>
          <a:xfrm rot="10800000">
            <a:off x="588436" y="5597525"/>
            <a:ext cx="969433" cy="396875"/>
          </a:xfrm>
          <a:prstGeom prst="triangle">
            <a:avLst/>
          </a:prstGeom>
          <a:solidFill>
            <a:srgbClr val="00693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400"/>
          </a:p>
        </p:txBody>
      </p:sp>
      <p:sp>
        <p:nvSpPr>
          <p:cNvPr id="3" name="Content Placeholder 2"/>
          <p:cNvSpPr>
            <a:spLocks noGrp="1"/>
          </p:cNvSpPr>
          <p:nvPr>
            <p:ph sz="half" idx="1"/>
          </p:nvPr>
        </p:nvSpPr>
        <p:spPr>
          <a:xfrm>
            <a:off x="599017" y="476251"/>
            <a:ext cx="2769600" cy="5334000"/>
          </a:xfrm>
          <a:solidFill>
            <a:srgbClr val="006939"/>
          </a:solidFill>
        </p:spPr>
        <p:txBody>
          <a:bodyPr/>
          <a:lstStyle>
            <a:lvl1pPr marL="0" indent="0">
              <a:buNone/>
              <a:defRPr b="0">
                <a:solidFill>
                  <a:schemeClr val="bg1"/>
                </a:solidFill>
              </a:defRPr>
            </a:lvl1pPr>
          </a:lstStyle>
          <a:p>
            <a:pPr lvl="0"/>
            <a:r>
              <a:rPr lang="en-US" dirty="0"/>
              <a:t>Click to edit Master text styles</a:t>
            </a:r>
          </a:p>
        </p:txBody>
      </p:sp>
      <p:sp>
        <p:nvSpPr>
          <p:cNvPr id="4" name="Content Placeholder 3"/>
          <p:cNvSpPr>
            <a:spLocks noGrp="1"/>
          </p:cNvSpPr>
          <p:nvPr>
            <p:ph sz="half" idx="2"/>
          </p:nvPr>
        </p:nvSpPr>
        <p:spPr>
          <a:xfrm>
            <a:off x="3566161" y="476250"/>
            <a:ext cx="8039523" cy="569595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10"/>
          </p:nvPr>
        </p:nvSpPr>
        <p:spPr/>
        <p:txBody>
          <a:bodyPr/>
          <a:lstStyle>
            <a:lvl1pPr>
              <a:defRPr/>
            </a:lvl1pPr>
          </a:lstStyle>
          <a:p>
            <a:pPr>
              <a:defRPr/>
            </a:pPr>
            <a:r>
              <a:rPr lang="en-GB" dirty="0"/>
              <a:t>Text in footer</a:t>
            </a:r>
          </a:p>
        </p:txBody>
      </p:sp>
      <p:sp>
        <p:nvSpPr>
          <p:cNvPr id="7" name="Slide Number Placeholder 6"/>
          <p:cNvSpPr>
            <a:spLocks noGrp="1"/>
          </p:cNvSpPr>
          <p:nvPr>
            <p:ph type="sldNum" sz="quarter" idx="11"/>
          </p:nvPr>
        </p:nvSpPr>
        <p:spPr/>
        <p:txBody>
          <a:bodyPr/>
          <a:lstStyle>
            <a:lvl1pPr>
              <a:defRPr/>
            </a:lvl1pPr>
          </a:lstStyle>
          <a:p>
            <a:fld id="{0EBB6D4B-438C-034D-B222-1D9479FCE837}" type="slidenum">
              <a:rPr lang="en-GB"/>
              <a:pPr/>
              <a:t>‹#›</a:t>
            </a:fld>
            <a:endParaRPr lang="en-GB" dirty="0"/>
          </a:p>
        </p:txBody>
      </p:sp>
    </p:spTree>
    <p:extLst>
      <p:ext uri="{BB962C8B-B14F-4D97-AF65-F5344CB8AC3E}">
        <p14:creationId xmlns:p14="http://schemas.microsoft.com/office/powerpoint/2010/main" val="20728998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Footer Placeholder 4"/>
          <p:cNvSpPr>
            <a:spLocks noGrp="1"/>
          </p:cNvSpPr>
          <p:nvPr>
            <p:ph type="ftr" sz="quarter" idx="10"/>
          </p:nvPr>
        </p:nvSpPr>
        <p:spPr/>
        <p:txBody>
          <a:bodyPr/>
          <a:lstStyle>
            <a:lvl1pPr>
              <a:defRPr/>
            </a:lvl1pPr>
          </a:lstStyle>
          <a:p>
            <a:pPr>
              <a:defRPr/>
            </a:pPr>
            <a:r>
              <a:rPr lang="en-GB"/>
              <a:t>Text in footer</a:t>
            </a:r>
          </a:p>
        </p:txBody>
      </p:sp>
      <p:sp>
        <p:nvSpPr>
          <p:cNvPr id="4" name="Slide Number Placeholder 5"/>
          <p:cNvSpPr>
            <a:spLocks noGrp="1"/>
          </p:cNvSpPr>
          <p:nvPr>
            <p:ph type="sldNum" sz="quarter" idx="11"/>
          </p:nvPr>
        </p:nvSpPr>
        <p:spPr/>
        <p:txBody>
          <a:bodyPr/>
          <a:lstStyle>
            <a:lvl1pPr>
              <a:defRPr/>
            </a:lvl1pPr>
          </a:lstStyle>
          <a:p>
            <a:fld id="{65FF5966-C4C9-6945-B0F7-10A7E386AE9A}" type="slidenum">
              <a:rPr lang="en-GB"/>
              <a:pPr/>
              <a:t>‹#›</a:t>
            </a:fld>
            <a:endParaRPr lang="en-GB"/>
          </a:p>
        </p:txBody>
      </p:sp>
    </p:spTree>
    <p:extLst>
      <p:ext uri="{BB962C8B-B14F-4D97-AF65-F5344CB8AC3E}">
        <p14:creationId xmlns:p14="http://schemas.microsoft.com/office/powerpoint/2010/main" val="23336033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6" name="Picture 5" descr="CLosing slide Master.pdf"/>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05230" y="-53603"/>
            <a:ext cx="12424153" cy="6988587"/>
          </a:xfrm>
          <a:prstGeom prst="rect">
            <a:avLst/>
          </a:prstGeom>
        </p:spPr>
      </p:pic>
      <p:sp>
        <p:nvSpPr>
          <p:cNvPr id="3" name="Slide Number Placeholder 5"/>
          <p:cNvSpPr>
            <a:spLocks noGrp="1"/>
          </p:cNvSpPr>
          <p:nvPr>
            <p:ph type="sldNum" sz="quarter" idx="11"/>
          </p:nvPr>
        </p:nvSpPr>
        <p:spPr/>
        <p:txBody>
          <a:bodyPr/>
          <a:lstStyle>
            <a:lvl1pPr>
              <a:defRPr/>
            </a:lvl1pPr>
          </a:lstStyle>
          <a:p>
            <a:fld id="{53FD7941-A4FC-7542-ABD0-99F09B0589F7}" type="slidenum">
              <a:rPr lang="en-GB"/>
              <a:pPr/>
              <a:t>‹#›</a:t>
            </a:fld>
            <a:endParaRPr lang="en-GB"/>
          </a:p>
        </p:txBody>
      </p:sp>
      <p:pic>
        <p:nvPicPr>
          <p:cNvPr id="7" name="Picture 6"/>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14406" y="753352"/>
            <a:ext cx="5596436" cy="958672"/>
          </a:xfrm>
          <a:prstGeom prst="rect">
            <a:avLst/>
          </a:prstGeom>
        </p:spPr>
      </p:pic>
    </p:spTree>
    <p:extLst>
      <p:ext uri="{BB962C8B-B14F-4D97-AF65-F5344CB8AC3E}">
        <p14:creationId xmlns:p14="http://schemas.microsoft.com/office/powerpoint/2010/main" val="6476272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E212C-4B16-BCD1-1989-FF56FA4655E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17E94D4-CA9B-E1D3-7527-06D3BD57D0D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BAFDF14-47AD-F5CA-3F49-2197343CC17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2FF9E09-8196-14C3-2476-1A5BB64BFE48}"/>
              </a:ext>
            </a:extLst>
          </p:cNvPr>
          <p:cNvSpPr>
            <a:spLocks noGrp="1"/>
          </p:cNvSpPr>
          <p:nvPr>
            <p:ph type="dt" sz="half" idx="10"/>
          </p:nvPr>
        </p:nvSpPr>
        <p:spPr/>
        <p:txBody>
          <a:bodyPr/>
          <a:lstStyle/>
          <a:p>
            <a:fld id="{231CF5F4-E81B-4CBB-BA6E-8D69528075AC}" type="datetimeFigureOut">
              <a:rPr lang="en-GB" smtClean="0"/>
              <a:t>07/01/2025</a:t>
            </a:fld>
            <a:endParaRPr lang="en-GB"/>
          </a:p>
        </p:txBody>
      </p:sp>
      <p:sp>
        <p:nvSpPr>
          <p:cNvPr id="6" name="Footer Placeholder 5">
            <a:extLst>
              <a:ext uri="{FF2B5EF4-FFF2-40B4-BE49-F238E27FC236}">
                <a16:creationId xmlns:a16="http://schemas.microsoft.com/office/drawing/2014/main" id="{30EDDB84-1DA8-0312-2253-6A1CAFBEA9A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72D47FE-21C3-0385-E5DE-498FAB9AFF36}"/>
              </a:ext>
            </a:extLst>
          </p:cNvPr>
          <p:cNvSpPr>
            <a:spLocks noGrp="1"/>
          </p:cNvSpPr>
          <p:nvPr>
            <p:ph type="sldNum" sz="quarter" idx="12"/>
          </p:nvPr>
        </p:nvSpPr>
        <p:spPr/>
        <p:txBody>
          <a:bodyPr/>
          <a:lstStyle/>
          <a:p>
            <a:fld id="{AD77F163-CE77-4EC7-96D2-067568A4773C}" type="slidenum">
              <a:rPr lang="en-GB" smtClean="0"/>
              <a:t>‹#›</a:t>
            </a:fld>
            <a:endParaRPr lang="en-GB"/>
          </a:p>
        </p:txBody>
      </p:sp>
    </p:spTree>
    <p:extLst>
      <p:ext uri="{BB962C8B-B14F-4D97-AF65-F5344CB8AC3E}">
        <p14:creationId xmlns:p14="http://schemas.microsoft.com/office/powerpoint/2010/main" val="248502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no graphics) - Green">
    <p:spTree>
      <p:nvGrpSpPr>
        <p:cNvPr id="1" name=""/>
        <p:cNvGrpSpPr/>
        <p:nvPr/>
      </p:nvGrpSpPr>
      <p:grpSpPr>
        <a:xfrm>
          <a:off x="0" y="0"/>
          <a:ext cx="0" cy="0"/>
          <a:chOff x="0" y="0"/>
          <a:chExt cx="0" cy="0"/>
        </a:xfrm>
      </p:grpSpPr>
      <p:sp>
        <p:nvSpPr>
          <p:cNvPr id="10" name="Rectangle 9"/>
          <p:cNvSpPr/>
          <p:nvPr userDrawn="1"/>
        </p:nvSpPr>
        <p:spPr>
          <a:xfrm>
            <a:off x="-180968" y="-1"/>
            <a:ext cx="12372968" cy="7056876"/>
          </a:xfrm>
          <a:prstGeom prst="rect">
            <a:avLst/>
          </a:prstGeom>
          <a:solidFill>
            <a:srgbClr val="00693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pic>
        <p:nvPicPr>
          <p:cNvPr id="8" name="Picture 7"/>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14406" y="753352"/>
            <a:ext cx="5596436" cy="958672"/>
          </a:xfrm>
          <a:prstGeom prst="rect">
            <a:avLst/>
          </a:prstGeom>
        </p:spPr>
      </p:pic>
      <p:sp>
        <p:nvSpPr>
          <p:cNvPr id="9" name="Title 1"/>
          <p:cNvSpPr>
            <a:spLocks noGrp="1"/>
          </p:cNvSpPr>
          <p:nvPr>
            <p:ph type="ctrTitle"/>
          </p:nvPr>
        </p:nvSpPr>
        <p:spPr>
          <a:xfrm>
            <a:off x="575733" y="2515161"/>
            <a:ext cx="8108139" cy="1215495"/>
          </a:xfrm>
        </p:spPr>
        <p:txBody>
          <a:bodyPr anchor="b"/>
          <a:lstStyle>
            <a:lvl1pPr algn="l">
              <a:defRPr sz="5600">
                <a:solidFill>
                  <a:schemeClr val="bg1"/>
                </a:solidFill>
              </a:defRPr>
            </a:lvl1pPr>
          </a:lstStyle>
          <a:p>
            <a:r>
              <a:rPr lang="en-US" dirty="0"/>
              <a:t>Click to edit Master title style</a:t>
            </a:r>
          </a:p>
        </p:txBody>
      </p:sp>
      <p:sp>
        <p:nvSpPr>
          <p:cNvPr id="11" name="Subtitle 2"/>
          <p:cNvSpPr>
            <a:spLocks noGrp="1"/>
          </p:cNvSpPr>
          <p:nvPr>
            <p:ph type="subTitle" idx="1"/>
          </p:nvPr>
        </p:nvSpPr>
        <p:spPr>
          <a:xfrm>
            <a:off x="575733" y="4029250"/>
            <a:ext cx="8108139" cy="986895"/>
          </a:xfrm>
        </p:spPr>
        <p:txBody>
          <a:bodyPr/>
          <a:lstStyle>
            <a:lvl1pPr marL="0" indent="0" algn="l">
              <a:buNone/>
              <a:defRPr sz="3200">
                <a:solidFill>
                  <a:schemeClr val="bg1"/>
                </a:solidFill>
              </a:defRPr>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endParaRPr lang="en-US" dirty="0"/>
          </a:p>
        </p:txBody>
      </p:sp>
    </p:spTree>
    <p:extLst>
      <p:ext uri="{BB962C8B-B14F-4D97-AF65-F5344CB8AC3E}">
        <p14:creationId xmlns:p14="http://schemas.microsoft.com/office/powerpoint/2010/main" val="1909333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rgbClr val="FFFBEC">
            <a:alpha val="98822"/>
          </a:srgbClr>
        </a:soli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14406" y="753353"/>
            <a:ext cx="5596436" cy="958671"/>
          </a:xfrm>
          <a:prstGeom prst="rect">
            <a:avLst/>
          </a:prstGeom>
        </p:spPr>
      </p:pic>
      <p:sp>
        <p:nvSpPr>
          <p:cNvPr id="5" name="Title 1"/>
          <p:cNvSpPr>
            <a:spLocks noGrp="1"/>
          </p:cNvSpPr>
          <p:nvPr>
            <p:ph type="ctrTitle"/>
          </p:nvPr>
        </p:nvSpPr>
        <p:spPr>
          <a:xfrm>
            <a:off x="575733" y="2515161"/>
            <a:ext cx="8108139" cy="1215495"/>
          </a:xfrm>
        </p:spPr>
        <p:txBody>
          <a:bodyPr anchor="b"/>
          <a:lstStyle>
            <a:lvl1pPr algn="l">
              <a:defRPr sz="5600">
                <a:solidFill>
                  <a:srgbClr val="006939"/>
                </a:solidFill>
              </a:defRPr>
            </a:lvl1pPr>
          </a:lstStyle>
          <a:p>
            <a:r>
              <a:rPr lang="en-US" dirty="0"/>
              <a:t>Click to edit Master title style</a:t>
            </a:r>
          </a:p>
        </p:txBody>
      </p:sp>
      <p:sp>
        <p:nvSpPr>
          <p:cNvPr id="6" name="Subtitle 2"/>
          <p:cNvSpPr>
            <a:spLocks noGrp="1"/>
          </p:cNvSpPr>
          <p:nvPr>
            <p:ph type="subTitle" idx="1"/>
          </p:nvPr>
        </p:nvSpPr>
        <p:spPr>
          <a:xfrm>
            <a:off x="575733" y="4029250"/>
            <a:ext cx="8108139" cy="986895"/>
          </a:xfrm>
        </p:spPr>
        <p:txBody>
          <a:bodyPr/>
          <a:lstStyle>
            <a:lvl1pPr marL="0" indent="0" algn="l">
              <a:buNone/>
              <a:defRPr sz="3200">
                <a:solidFill>
                  <a:srgbClr val="006939"/>
                </a:solidFill>
              </a:defRPr>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dirty="0"/>
              <a:t>Click to edit Master subtitle style</a:t>
            </a:r>
          </a:p>
        </p:txBody>
      </p:sp>
    </p:spTree>
    <p:extLst>
      <p:ext uri="{BB962C8B-B14F-4D97-AF65-F5344CB8AC3E}">
        <p14:creationId xmlns:p14="http://schemas.microsoft.com/office/powerpoint/2010/main" val="825670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Keep It Clean) ">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14406" y="753353"/>
            <a:ext cx="5596436" cy="958671"/>
          </a:xfrm>
          <a:prstGeom prst="rect">
            <a:avLst/>
          </a:prstGeom>
        </p:spPr>
      </p:pic>
      <p:pic>
        <p:nvPicPr>
          <p:cNvPr id="7" name="Picture 6"/>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9083059" y="3944173"/>
            <a:ext cx="2472133" cy="2537720"/>
          </a:xfrm>
          <a:prstGeom prst="rect">
            <a:avLst/>
          </a:prstGeom>
        </p:spPr>
      </p:pic>
      <p:sp>
        <p:nvSpPr>
          <p:cNvPr id="8" name="Title 1"/>
          <p:cNvSpPr>
            <a:spLocks noGrp="1"/>
          </p:cNvSpPr>
          <p:nvPr>
            <p:ph type="ctrTitle"/>
          </p:nvPr>
        </p:nvSpPr>
        <p:spPr>
          <a:xfrm>
            <a:off x="575733" y="2515161"/>
            <a:ext cx="8108139" cy="1215495"/>
          </a:xfrm>
        </p:spPr>
        <p:txBody>
          <a:bodyPr anchor="b"/>
          <a:lstStyle>
            <a:lvl1pPr algn="l">
              <a:defRPr sz="5600">
                <a:solidFill>
                  <a:srgbClr val="006939"/>
                </a:solidFill>
              </a:defRPr>
            </a:lvl1pPr>
          </a:lstStyle>
          <a:p>
            <a:r>
              <a:rPr lang="en-US" dirty="0"/>
              <a:t>Click to edit Master title style</a:t>
            </a:r>
          </a:p>
        </p:txBody>
      </p:sp>
      <p:sp>
        <p:nvSpPr>
          <p:cNvPr id="9" name="Subtitle 2"/>
          <p:cNvSpPr>
            <a:spLocks noGrp="1"/>
          </p:cNvSpPr>
          <p:nvPr>
            <p:ph type="subTitle" idx="1"/>
          </p:nvPr>
        </p:nvSpPr>
        <p:spPr>
          <a:xfrm>
            <a:off x="575733" y="4029250"/>
            <a:ext cx="8108139" cy="986895"/>
          </a:xfrm>
        </p:spPr>
        <p:txBody>
          <a:bodyPr/>
          <a:lstStyle>
            <a:lvl1pPr marL="0" indent="0" algn="l">
              <a:buNone/>
              <a:defRPr sz="3200">
                <a:solidFill>
                  <a:srgbClr val="006939"/>
                </a:solidFill>
              </a:defRPr>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dirty="0"/>
              <a:t>Click to edit Master subtitle style</a:t>
            </a:r>
          </a:p>
        </p:txBody>
      </p:sp>
    </p:spTree>
    <p:extLst>
      <p:ext uri="{BB962C8B-B14F-4D97-AF65-F5344CB8AC3E}">
        <p14:creationId xmlns:p14="http://schemas.microsoft.com/office/powerpoint/2010/main" val="1530436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Title Slide (Yellow Keep It Clean) ">
    <p:spTree>
      <p:nvGrpSpPr>
        <p:cNvPr id="1" name=""/>
        <p:cNvGrpSpPr/>
        <p:nvPr/>
      </p:nvGrpSpPr>
      <p:grpSpPr>
        <a:xfrm>
          <a:off x="0" y="0"/>
          <a:ext cx="0" cy="0"/>
          <a:chOff x="0" y="0"/>
          <a:chExt cx="0" cy="0"/>
        </a:xfrm>
      </p:grpSpPr>
      <p:pic>
        <p:nvPicPr>
          <p:cNvPr id="6" name="Picture 5" descr="yellow splat.png"/>
          <p:cNvPicPr>
            <a:picLocks noChangeAspect="1"/>
          </p:cNvPicPr>
          <p:nvPr userDrawn="1"/>
        </p:nvPicPr>
        <p:blipFill rotWithShape="1">
          <a:blip r:embed="rId2" cstate="email">
            <a:extLst>
              <a:ext uri="{28A0092B-C50C-407E-A947-70E740481C1C}">
                <a14:useLocalDpi xmlns:a14="http://schemas.microsoft.com/office/drawing/2010/main" val="0"/>
              </a:ext>
            </a:extLst>
          </a:blip>
          <a:srcRect l="14494" r="1629"/>
          <a:stretch/>
        </p:blipFill>
        <p:spPr>
          <a:xfrm>
            <a:off x="-28800" y="0"/>
            <a:ext cx="12249600" cy="4882280"/>
          </a:xfrm>
          <a:prstGeom prst="rect">
            <a:avLst/>
          </a:prstGeom>
        </p:spPr>
      </p:pic>
      <p:pic>
        <p:nvPicPr>
          <p:cNvPr id="7" name="Picture 6"/>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14410" y="753353"/>
            <a:ext cx="5596428" cy="958671"/>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val="0"/>
              </a:ext>
            </a:extLst>
          </a:blip>
          <a:stretch>
            <a:fillRect/>
          </a:stretch>
        </p:blipFill>
        <p:spPr>
          <a:xfrm>
            <a:off x="9546197" y="4682067"/>
            <a:ext cx="2008995" cy="2062293"/>
          </a:xfrm>
          <a:prstGeom prst="rect">
            <a:avLst/>
          </a:prstGeom>
        </p:spPr>
      </p:pic>
      <p:sp>
        <p:nvSpPr>
          <p:cNvPr id="14" name="Title 1"/>
          <p:cNvSpPr>
            <a:spLocks noGrp="1"/>
          </p:cNvSpPr>
          <p:nvPr>
            <p:ph type="ctrTitle"/>
          </p:nvPr>
        </p:nvSpPr>
        <p:spPr>
          <a:xfrm>
            <a:off x="575733" y="1767017"/>
            <a:ext cx="11291032" cy="1215495"/>
          </a:xfrm>
        </p:spPr>
        <p:txBody>
          <a:bodyPr anchor="b"/>
          <a:lstStyle>
            <a:lvl1pPr algn="l">
              <a:defRPr sz="5600">
                <a:solidFill>
                  <a:srgbClr val="696050"/>
                </a:solidFill>
              </a:defRPr>
            </a:lvl1pPr>
          </a:lstStyle>
          <a:p>
            <a:r>
              <a:rPr lang="en-US" dirty="0"/>
              <a:t>Click to edit Master title style</a:t>
            </a:r>
          </a:p>
        </p:txBody>
      </p:sp>
      <p:sp>
        <p:nvSpPr>
          <p:cNvPr id="15" name="Subtitle 2"/>
          <p:cNvSpPr>
            <a:spLocks noGrp="1"/>
          </p:cNvSpPr>
          <p:nvPr>
            <p:ph type="subTitle" idx="1"/>
          </p:nvPr>
        </p:nvSpPr>
        <p:spPr>
          <a:xfrm>
            <a:off x="575733" y="3320218"/>
            <a:ext cx="11291032" cy="986895"/>
          </a:xfrm>
        </p:spPr>
        <p:txBody>
          <a:bodyPr/>
          <a:lstStyle>
            <a:lvl1pPr marL="0" indent="0" algn="l">
              <a:buNone/>
              <a:defRPr sz="3200">
                <a:solidFill>
                  <a:srgbClr val="696050"/>
                </a:solidFill>
              </a:defRPr>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dirty="0"/>
              <a:t>Click to edit Master subtitle style</a:t>
            </a:r>
          </a:p>
        </p:txBody>
      </p:sp>
    </p:spTree>
    <p:extLst>
      <p:ext uri="{BB962C8B-B14F-4D97-AF65-F5344CB8AC3E}">
        <p14:creationId xmlns:p14="http://schemas.microsoft.com/office/powerpoint/2010/main" val="4162900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Title Slide (Woodland Creation)ean) ">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14406" y="753353"/>
            <a:ext cx="5596436" cy="958671"/>
          </a:xfrm>
          <a:prstGeom prst="rect">
            <a:avLst/>
          </a:prstGeom>
        </p:spPr>
      </p:pic>
      <p:pic>
        <p:nvPicPr>
          <p:cNvPr id="8" name="Picture 7"/>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9083059" y="3976967"/>
            <a:ext cx="2472133" cy="2472133"/>
          </a:xfrm>
          <a:prstGeom prst="rect">
            <a:avLst/>
          </a:prstGeom>
        </p:spPr>
      </p:pic>
      <p:sp>
        <p:nvSpPr>
          <p:cNvPr id="10" name="Title 1"/>
          <p:cNvSpPr>
            <a:spLocks noGrp="1"/>
          </p:cNvSpPr>
          <p:nvPr>
            <p:ph type="ctrTitle"/>
          </p:nvPr>
        </p:nvSpPr>
        <p:spPr>
          <a:xfrm>
            <a:off x="575733" y="1767017"/>
            <a:ext cx="11291032" cy="1215495"/>
          </a:xfrm>
        </p:spPr>
        <p:txBody>
          <a:bodyPr anchor="b"/>
          <a:lstStyle>
            <a:lvl1pPr algn="l">
              <a:defRPr sz="5600">
                <a:solidFill>
                  <a:srgbClr val="00AF41"/>
                </a:solidFill>
              </a:defRPr>
            </a:lvl1pPr>
          </a:lstStyle>
          <a:p>
            <a:r>
              <a:rPr lang="en-US" dirty="0"/>
              <a:t>Click to edit Master title style</a:t>
            </a:r>
          </a:p>
        </p:txBody>
      </p:sp>
      <p:sp>
        <p:nvSpPr>
          <p:cNvPr id="11" name="Subtitle 2"/>
          <p:cNvSpPr>
            <a:spLocks noGrp="1"/>
          </p:cNvSpPr>
          <p:nvPr>
            <p:ph type="subTitle" idx="1"/>
          </p:nvPr>
        </p:nvSpPr>
        <p:spPr>
          <a:xfrm>
            <a:off x="575733" y="3320218"/>
            <a:ext cx="11291032" cy="986895"/>
          </a:xfrm>
        </p:spPr>
        <p:txBody>
          <a:bodyPr/>
          <a:lstStyle>
            <a:lvl1pPr marL="0" indent="0" algn="l">
              <a:buNone/>
              <a:defRPr sz="3200">
                <a:solidFill>
                  <a:srgbClr val="00AF41"/>
                </a:solidFill>
              </a:defRPr>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dirty="0"/>
              <a:t>Click to edit Master subtitle style</a:t>
            </a:r>
          </a:p>
        </p:txBody>
      </p:sp>
    </p:spTree>
    <p:extLst>
      <p:ext uri="{BB962C8B-B14F-4D97-AF65-F5344CB8AC3E}">
        <p14:creationId xmlns:p14="http://schemas.microsoft.com/office/powerpoint/2010/main" val="3411186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Quote or Statistic">
    <p:bg>
      <p:bgPr>
        <a:solidFill>
          <a:srgbClr val="006939"/>
        </a:solidFill>
        <a:effectLst/>
      </p:bgPr>
    </p:bg>
    <p:spTree>
      <p:nvGrpSpPr>
        <p:cNvPr id="1" name=""/>
        <p:cNvGrpSpPr/>
        <p:nvPr/>
      </p:nvGrpSpPr>
      <p:grpSpPr>
        <a:xfrm>
          <a:off x="0" y="0"/>
          <a:ext cx="0" cy="0"/>
          <a:chOff x="0" y="0"/>
          <a:chExt cx="0" cy="0"/>
        </a:xfrm>
      </p:grpSpPr>
      <p:sp>
        <p:nvSpPr>
          <p:cNvPr id="4" name="Rectangle 9"/>
          <p:cNvSpPr/>
          <p:nvPr userDrawn="1"/>
        </p:nvSpPr>
        <p:spPr bwMode="auto">
          <a:xfrm>
            <a:off x="0" y="5749925"/>
            <a:ext cx="9789584" cy="1108075"/>
          </a:xfrm>
          <a:prstGeom prst="rect">
            <a:avLst/>
          </a:prstGeom>
          <a:solidFill>
            <a:srgbClr val="FFFBE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400"/>
          </a:p>
        </p:txBody>
      </p:sp>
      <p:sp>
        <p:nvSpPr>
          <p:cNvPr id="5" name="Rectangle 4"/>
          <p:cNvSpPr/>
          <p:nvPr userDrawn="1"/>
        </p:nvSpPr>
        <p:spPr bwMode="auto">
          <a:xfrm>
            <a:off x="9789584" y="0"/>
            <a:ext cx="2402416" cy="6858000"/>
          </a:xfrm>
          <a:prstGeom prst="rect">
            <a:avLst/>
          </a:prstGeom>
          <a:solidFill>
            <a:srgbClr val="FFFBE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400"/>
          </a:p>
        </p:txBody>
      </p:sp>
      <p:sp>
        <p:nvSpPr>
          <p:cNvPr id="6" name="Isosceles Triangle 11"/>
          <p:cNvSpPr/>
          <p:nvPr userDrawn="1"/>
        </p:nvSpPr>
        <p:spPr bwMode="auto">
          <a:xfrm rot="10800000">
            <a:off x="859369" y="5527676"/>
            <a:ext cx="969433" cy="396875"/>
          </a:xfrm>
          <a:prstGeom prst="triangle">
            <a:avLst/>
          </a:prstGeom>
          <a:solidFill>
            <a:srgbClr val="00693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400"/>
          </a:p>
        </p:txBody>
      </p:sp>
      <p:cxnSp>
        <p:nvCxnSpPr>
          <p:cNvPr id="8" name="Straight Connector 15"/>
          <p:cNvCxnSpPr/>
          <p:nvPr userDrawn="1"/>
        </p:nvCxnSpPr>
        <p:spPr>
          <a:xfrm>
            <a:off x="738719" y="6386513"/>
            <a:ext cx="10856383" cy="0"/>
          </a:xfrm>
          <a:prstGeom prst="line">
            <a:avLst/>
          </a:prstGeom>
          <a:ln>
            <a:solidFill>
              <a:srgbClr val="006939"/>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userDrawn="1">
            <p:ph type="title"/>
          </p:nvPr>
        </p:nvSpPr>
        <p:spPr>
          <a:xfrm>
            <a:off x="552453" y="1443039"/>
            <a:ext cx="8517745" cy="3948556"/>
          </a:xfrm>
        </p:spPr>
        <p:txBody>
          <a:bodyPr/>
          <a:lstStyle>
            <a:lvl1pPr>
              <a:defRPr sz="6667" b="0" i="0">
                <a:solidFill>
                  <a:schemeClr val="bg1"/>
                </a:solidFill>
                <a:latin typeface="Verdana"/>
                <a:cs typeface="Verdana"/>
              </a:defRPr>
            </a:lvl1pPr>
          </a:lstStyle>
          <a:p>
            <a:r>
              <a:rPr lang="en-US" dirty="0"/>
              <a:t>Click to edit Master title style</a:t>
            </a:r>
          </a:p>
        </p:txBody>
      </p:sp>
      <p:sp>
        <p:nvSpPr>
          <p:cNvPr id="9" name="Footer Placeholder 4"/>
          <p:cNvSpPr>
            <a:spLocks noGrp="1"/>
          </p:cNvSpPr>
          <p:nvPr userDrawn="1">
            <p:ph type="ftr" sz="quarter" idx="10"/>
          </p:nvPr>
        </p:nvSpPr>
        <p:spPr/>
        <p:txBody>
          <a:bodyPr/>
          <a:lstStyle>
            <a:lvl1pPr>
              <a:defRPr>
                <a:solidFill>
                  <a:srgbClr val="006939"/>
                </a:solidFill>
              </a:defRPr>
            </a:lvl1pPr>
          </a:lstStyle>
          <a:p>
            <a:pPr>
              <a:defRPr/>
            </a:pPr>
            <a:r>
              <a:rPr lang="en-GB" dirty="0"/>
              <a:t>Text in footer</a:t>
            </a:r>
          </a:p>
        </p:txBody>
      </p:sp>
      <p:sp>
        <p:nvSpPr>
          <p:cNvPr id="10" name="Slide Number Placeholder 5"/>
          <p:cNvSpPr>
            <a:spLocks noGrp="1"/>
          </p:cNvSpPr>
          <p:nvPr userDrawn="1">
            <p:ph type="sldNum" sz="quarter" idx="11"/>
          </p:nvPr>
        </p:nvSpPr>
        <p:spPr/>
        <p:txBody>
          <a:bodyPr/>
          <a:lstStyle>
            <a:lvl1pPr>
              <a:defRPr>
                <a:solidFill>
                  <a:srgbClr val="006939"/>
                </a:solidFill>
                <a:latin typeface="Verdana"/>
                <a:cs typeface="Verdana"/>
              </a:defRPr>
            </a:lvl1pPr>
          </a:lstStyle>
          <a:p>
            <a:fld id="{9EFA44E5-385B-DA49-B6A8-496BDFAA3030}" type="slidenum">
              <a:rPr lang="en-GB" smtClean="0"/>
              <a:pPr/>
              <a:t>‹#›</a:t>
            </a:fld>
            <a:endParaRPr lang="en-GB" dirty="0"/>
          </a:p>
        </p:txBody>
      </p:sp>
      <p:pic>
        <p:nvPicPr>
          <p:cNvPr id="12" name="Picture 11"/>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8949794" y="5836018"/>
            <a:ext cx="2608119" cy="446772"/>
          </a:xfrm>
          <a:prstGeom prst="rect">
            <a:avLst/>
          </a:prstGeom>
        </p:spPr>
      </p:pic>
    </p:spTree>
    <p:extLst>
      <p:ext uri="{BB962C8B-B14F-4D97-AF65-F5344CB8AC3E}">
        <p14:creationId xmlns:p14="http://schemas.microsoft.com/office/powerpoint/2010/main" val="1338900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Quote or Statistic Outline">
    <p:spTree>
      <p:nvGrpSpPr>
        <p:cNvPr id="1" name=""/>
        <p:cNvGrpSpPr/>
        <p:nvPr/>
      </p:nvGrpSpPr>
      <p:grpSpPr>
        <a:xfrm>
          <a:off x="0" y="0"/>
          <a:ext cx="0" cy="0"/>
          <a:chOff x="0" y="0"/>
          <a:chExt cx="0" cy="0"/>
        </a:xfrm>
      </p:grpSpPr>
      <p:sp>
        <p:nvSpPr>
          <p:cNvPr id="3" name="Freeform 14"/>
          <p:cNvSpPr/>
          <p:nvPr userDrawn="1"/>
        </p:nvSpPr>
        <p:spPr>
          <a:xfrm rot="10800000">
            <a:off x="0" y="1"/>
            <a:ext cx="9787467" cy="5924551"/>
          </a:xfrm>
          <a:custGeom>
            <a:avLst/>
            <a:gdLst>
              <a:gd name="connsiteX0" fmla="*/ 7340600 w 7340600"/>
              <a:gd name="connsiteY0" fmla="*/ 5925324 h 5925324"/>
              <a:gd name="connsiteX1" fmla="*/ 0 w 7340600"/>
              <a:gd name="connsiteY1" fmla="*/ 5925324 h 5925324"/>
              <a:gd name="connsiteX2" fmla="*/ 0 w 7340600"/>
              <a:gd name="connsiteY2" fmla="*/ 174789 h 5925324"/>
              <a:gd name="connsiteX3" fmla="*/ 6172563 w 7340600"/>
              <a:gd name="connsiteY3" fmla="*/ 174789 h 5925324"/>
              <a:gd name="connsiteX4" fmla="*/ 6332537 w 7340600"/>
              <a:gd name="connsiteY4" fmla="*/ 0 h 5925324"/>
              <a:gd name="connsiteX5" fmla="*/ 6492511 w 7340600"/>
              <a:gd name="connsiteY5" fmla="*/ 174789 h 5925324"/>
              <a:gd name="connsiteX6" fmla="*/ 7340600 w 7340600"/>
              <a:gd name="connsiteY6" fmla="*/ 174789 h 5925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340600" h="5925324">
                <a:moveTo>
                  <a:pt x="7340600" y="5925324"/>
                </a:moveTo>
                <a:lnTo>
                  <a:pt x="0" y="5925324"/>
                </a:lnTo>
                <a:lnTo>
                  <a:pt x="0" y="174789"/>
                </a:lnTo>
                <a:lnTo>
                  <a:pt x="6172563" y="174789"/>
                </a:lnTo>
                <a:lnTo>
                  <a:pt x="6332537" y="0"/>
                </a:lnTo>
                <a:lnTo>
                  <a:pt x="6492511" y="174789"/>
                </a:lnTo>
                <a:lnTo>
                  <a:pt x="7340600" y="174789"/>
                </a:lnTo>
                <a:close/>
              </a:path>
            </a:pathLst>
          </a:cu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400"/>
          </a:p>
        </p:txBody>
      </p:sp>
      <p:pic>
        <p:nvPicPr>
          <p:cNvPr id="4" name="Picture 13"/>
          <p:cNvPicPr>
            <a:picLocks noChangeAspect="1"/>
          </p:cNvPicPr>
          <p:nvPr userDrawn="1"/>
        </p:nvPicPr>
        <p:blipFill>
          <a:blip r:embed="rId2" cstate="email">
            <a:extLst>
              <a:ext uri="{28A0092B-C50C-407E-A947-70E740481C1C}">
                <a14:useLocalDpi xmlns:a14="http://schemas.microsoft.com/office/drawing/2010/main" val="0"/>
              </a:ext>
            </a:extLst>
          </a:blip>
          <a:srcRect/>
          <a:stretch>
            <a:fillRect/>
          </a:stretch>
        </p:blipFill>
        <p:spPr bwMode="auto">
          <a:xfrm>
            <a:off x="10371669" y="4337051"/>
            <a:ext cx="1098551" cy="1412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5" name="Straight Connector 15"/>
          <p:cNvCxnSpPr/>
          <p:nvPr userDrawn="1"/>
        </p:nvCxnSpPr>
        <p:spPr>
          <a:xfrm>
            <a:off x="738719" y="6386513"/>
            <a:ext cx="10856383" cy="0"/>
          </a:xfrm>
          <a:prstGeom prst="line">
            <a:avLst/>
          </a:prstGeom>
          <a:ln>
            <a:solidFill>
              <a:srgbClr val="006939"/>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552453" y="1443039"/>
            <a:ext cx="8517745" cy="3948556"/>
          </a:xfrm>
        </p:spPr>
        <p:txBody>
          <a:bodyPr/>
          <a:lstStyle>
            <a:lvl1pPr>
              <a:defRPr sz="6667" b="0">
                <a:solidFill>
                  <a:schemeClr val="tx2"/>
                </a:solidFill>
              </a:defRPr>
            </a:lvl1pPr>
          </a:lstStyle>
          <a:p>
            <a:r>
              <a:rPr lang="en-US"/>
              <a:t>Click to edit Master title style</a:t>
            </a:r>
          </a:p>
        </p:txBody>
      </p:sp>
      <p:sp>
        <p:nvSpPr>
          <p:cNvPr id="6" name="Footer Placeholder 4"/>
          <p:cNvSpPr>
            <a:spLocks noGrp="1"/>
          </p:cNvSpPr>
          <p:nvPr userDrawn="1">
            <p:ph type="ftr" sz="quarter" idx="10"/>
          </p:nvPr>
        </p:nvSpPr>
        <p:spPr/>
        <p:txBody>
          <a:bodyPr/>
          <a:lstStyle>
            <a:lvl1pPr>
              <a:defRPr>
                <a:solidFill>
                  <a:srgbClr val="006939"/>
                </a:solidFill>
              </a:defRPr>
            </a:lvl1pPr>
          </a:lstStyle>
          <a:p>
            <a:pPr>
              <a:defRPr/>
            </a:pPr>
            <a:r>
              <a:rPr lang="en-GB"/>
              <a:t>Text in footer</a:t>
            </a:r>
          </a:p>
        </p:txBody>
      </p:sp>
      <p:sp>
        <p:nvSpPr>
          <p:cNvPr id="7" name="Slide Number Placeholder 5"/>
          <p:cNvSpPr>
            <a:spLocks noGrp="1"/>
          </p:cNvSpPr>
          <p:nvPr userDrawn="1">
            <p:ph type="sldNum" sz="quarter" idx="11"/>
          </p:nvPr>
        </p:nvSpPr>
        <p:spPr/>
        <p:txBody>
          <a:bodyPr/>
          <a:lstStyle>
            <a:lvl1pPr>
              <a:defRPr>
                <a:solidFill>
                  <a:srgbClr val="006939"/>
                </a:solidFill>
              </a:defRPr>
            </a:lvl1pPr>
          </a:lstStyle>
          <a:p>
            <a:fld id="{12C769E7-9035-4543-BCBE-83A08D17B785}" type="slidenum">
              <a:rPr lang="en-GB" smtClean="0"/>
              <a:pPr/>
              <a:t>‹#›</a:t>
            </a:fld>
            <a:endParaRPr lang="en-GB"/>
          </a:p>
        </p:txBody>
      </p:sp>
      <p:pic>
        <p:nvPicPr>
          <p:cNvPr id="9" name="Picture 8"/>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8949794" y="5836018"/>
            <a:ext cx="2608119" cy="446772"/>
          </a:xfrm>
          <a:prstGeom prst="rect">
            <a:avLst/>
          </a:prstGeom>
        </p:spPr>
      </p:pic>
    </p:spTree>
    <p:extLst>
      <p:ext uri="{BB962C8B-B14F-4D97-AF65-F5344CB8AC3E}">
        <p14:creationId xmlns:p14="http://schemas.microsoft.com/office/powerpoint/2010/main" val="1882837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i="0">
                <a:solidFill>
                  <a:srgbClr val="006939"/>
                </a:solidFill>
                <a:latin typeface="Verdana"/>
                <a:cs typeface="Verdana"/>
              </a:defRPr>
            </a:lvl1pPr>
          </a:lstStyle>
          <a:p>
            <a:r>
              <a:rPr lang="en-US" dirty="0"/>
              <a:t>Click to edit Master title style</a:t>
            </a:r>
          </a:p>
        </p:txBody>
      </p:sp>
      <p:sp>
        <p:nvSpPr>
          <p:cNvPr id="3" name="Content Placeholder 2"/>
          <p:cNvSpPr>
            <a:spLocks noGrp="1"/>
          </p:cNvSpPr>
          <p:nvPr>
            <p:ph idx="1"/>
          </p:nvPr>
        </p:nvSpPr>
        <p:spPr>
          <a:xfrm>
            <a:off x="586319" y="1540800"/>
            <a:ext cx="11019367" cy="4402800"/>
          </a:xfrm>
        </p:spPr>
        <p:txBody>
          <a:bodyPr/>
          <a:lstStyle>
            <a:lvl1pPr>
              <a:lnSpc>
                <a:spcPct val="9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4"/>
          <p:cNvSpPr>
            <a:spLocks noGrp="1"/>
          </p:cNvSpPr>
          <p:nvPr>
            <p:ph type="ftr" sz="quarter" idx="10"/>
          </p:nvPr>
        </p:nvSpPr>
        <p:spPr/>
        <p:txBody>
          <a:bodyPr/>
          <a:lstStyle>
            <a:lvl1pPr>
              <a:defRPr/>
            </a:lvl1pPr>
          </a:lstStyle>
          <a:p>
            <a:pPr>
              <a:defRPr/>
            </a:pPr>
            <a:r>
              <a:rPr lang="en-GB"/>
              <a:t>Text in footer</a:t>
            </a:r>
          </a:p>
        </p:txBody>
      </p:sp>
      <p:sp>
        <p:nvSpPr>
          <p:cNvPr id="5" name="Slide Number Placeholder 5"/>
          <p:cNvSpPr>
            <a:spLocks noGrp="1"/>
          </p:cNvSpPr>
          <p:nvPr>
            <p:ph type="sldNum" sz="quarter" idx="11"/>
          </p:nvPr>
        </p:nvSpPr>
        <p:spPr/>
        <p:txBody>
          <a:bodyPr/>
          <a:lstStyle>
            <a:lvl1pPr>
              <a:defRPr/>
            </a:lvl1pPr>
          </a:lstStyle>
          <a:p>
            <a:fld id="{F3D99B28-39F5-8442-986A-B5F308E11355}" type="slidenum">
              <a:rPr lang="en-GB"/>
              <a:pPr/>
              <a:t>‹#›</a:t>
            </a:fld>
            <a:endParaRPr lang="en-GB"/>
          </a:p>
        </p:txBody>
      </p:sp>
    </p:spTree>
    <p:extLst>
      <p:ext uri="{BB962C8B-B14F-4D97-AF65-F5344CB8AC3E}">
        <p14:creationId xmlns:p14="http://schemas.microsoft.com/office/powerpoint/2010/main" val="1358283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BEC"/>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86319" y="466725"/>
            <a:ext cx="11019367" cy="482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586319" y="1539876"/>
            <a:ext cx="11019367" cy="4638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611717" y="6356351"/>
            <a:ext cx="7567083" cy="365125"/>
          </a:xfrm>
          <a:prstGeom prst="rect">
            <a:avLst/>
          </a:prstGeom>
        </p:spPr>
        <p:txBody>
          <a:bodyPr vert="horz" lIns="91440" tIns="45720" rIns="91440" bIns="45720" rtlCol="0" anchor="ctr"/>
          <a:lstStyle>
            <a:lvl1pPr algn="l" eaLnBrk="1" fontAlgn="auto" hangingPunct="1">
              <a:spcBef>
                <a:spcPts val="0"/>
              </a:spcBef>
              <a:spcAft>
                <a:spcPts val="0"/>
              </a:spcAft>
              <a:defRPr sz="1333" b="0" i="0">
                <a:solidFill>
                  <a:srgbClr val="006939"/>
                </a:solidFill>
                <a:latin typeface="Verdana"/>
                <a:ea typeface="+mn-ea"/>
                <a:cs typeface="Verdana"/>
              </a:defRPr>
            </a:lvl1pPr>
          </a:lstStyle>
          <a:p>
            <a:pPr>
              <a:defRPr/>
            </a:pPr>
            <a:r>
              <a:rPr lang="en-GB"/>
              <a:t>Text in footer</a:t>
            </a:r>
          </a:p>
        </p:txBody>
      </p:sp>
      <p:sp>
        <p:nvSpPr>
          <p:cNvPr id="6" name="Slide Number Placeholder 5"/>
          <p:cNvSpPr>
            <a:spLocks noGrp="1"/>
          </p:cNvSpPr>
          <p:nvPr>
            <p:ph type="sldNum" sz="quarter" idx="4"/>
          </p:nvPr>
        </p:nvSpPr>
        <p:spPr>
          <a:xfrm>
            <a:off x="11188702" y="6356351"/>
            <a:ext cx="548217"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333" b="0" i="0">
                <a:solidFill>
                  <a:srgbClr val="006939"/>
                </a:solidFill>
                <a:latin typeface="Verdana"/>
                <a:cs typeface="Verdana"/>
              </a:defRPr>
            </a:lvl1pPr>
          </a:lstStyle>
          <a:p>
            <a:fld id="{1826584A-C80D-584B-89B4-5CD9CDA062B5}" type="slidenum">
              <a:rPr lang="en-GB" smtClean="0"/>
              <a:pPr/>
              <a:t>‹#›</a:t>
            </a:fld>
            <a:endParaRPr lang="en-GB"/>
          </a:p>
        </p:txBody>
      </p:sp>
      <p:cxnSp>
        <p:nvCxnSpPr>
          <p:cNvPr id="10" name="Straight Connector 9"/>
          <p:cNvCxnSpPr/>
          <p:nvPr/>
        </p:nvCxnSpPr>
        <p:spPr>
          <a:xfrm>
            <a:off x="738719" y="6386513"/>
            <a:ext cx="10856383" cy="0"/>
          </a:xfrm>
          <a:prstGeom prst="line">
            <a:avLst/>
          </a:prstGeom>
          <a:ln>
            <a:solidFill>
              <a:srgbClr val="006939"/>
            </a:solidFill>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userDrawn="1"/>
        </p:nvPicPr>
        <p:blipFill>
          <a:blip r:embed="rId21" cstate="email">
            <a:extLst>
              <a:ext uri="{28A0092B-C50C-407E-A947-70E740481C1C}">
                <a14:useLocalDpi xmlns:a14="http://schemas.microsoft.com/office/drawing/2010/main" val="0"/>
              </a:ext>
            </a:extLst>
          </a:blip>
          <a:stretch>
            <a:fillRect/>
          </a:stretch>
        </p:blipFill>
        <p:spPr>
          <a:xfrm>
            <a:off x="9275810" y="5875674"/>
            <a:ext cx="1956087" cy="335079"/>
          </a:xfrm>
          <a:prstGeom prst="rect">
            <a:avLst/>
          </a:prstGeom>
        </p:spPr>
      </p:pic>
    </p:spTree>
    <p:extLst>
      <p:ext uri="{BB962C8B-B14F-4D97-AF65-F5344CB8AC3E}">
        <p14:creationId xmlns:p14="http://schemas.microsoft.com/office/powerpoint/2010/main" val="32882565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hf hdr="0" dt="0"/>
  <p:txStyles>
    <p:titleStyle>
      <a:lvl1pPr algn="l" rtl="0" eaLnBrk="0" fontAlgn="base" hangingPunct="0">
        <a:lnSpc>
          <a:spcPct val="90000"/>
        </a:lnSpc>
        <a:spcBef>
          <a:spcPct val="0"/>
        </a:spcBef>
        <a:spcAft>
          <a:spcPct val="0"/>
        </a:spcAft>
        <a:defRPr sz="4267" b="0" i="0" kern="1200">
          <a:solidFill>
            <a:srgbClr val="006939"/>
          </a:solidFill>
          <a:latin typeface="Verdana"/>
          <a:ea typeface="ＭＳ Ｐゴシック" charset="0"/>
          <a:cs typeface="Verdana"/>
        </a:defRPr>
      </a:lvl1pPr>
      <a:lvl2pPr algn="l" rtl="0" eaLnBrk="0" fontAlgn="base" hangingPunct="0">
        <a:lnSpc>
          <a:spcPct val="90000"/>
        </a:lnSpc>
        <a:spcBef>
          <a:spcPct val="0"/>
        </a:spcBef>
        <a:spcAft>
          <a:spcPct val="0"/>
        </a:spcAft>
        <a:defRPr sz="4267">
          <a:solidFill>
            <a:schemeClr val="tx2"/>
          </a:solidFill>
          <a:latin typeface="Arial" charset="0"/>
          <a:ea typeface="ＭＳ Ｐゴシック" charset="0"/>
          <a:cs typeface="Arial" charset="0"/>
        </a:defRPr>
      </a:lvl2pPr>
      <a:lvl3pPr algn="l" rtl="0" eaLnBrk="0" fontAlgn="base" hangingPunct="0">
        <a:lnSpc>
          <a:spcPct val="90000"/>
        </a:lnSpc>
        <a:spcBef>
          <a:spcPct val="0"/>
        </a:spcBef>
        <a:spcAft>
          <a:spcPct val="0"/>
        </a:spcAft>
        <a:defRPr sz="4267">
          <a:solidFill>
            <a:schemeClr val="tx2"/>
          </a:solidFill>
          <a:latin typeface="Arial" charset="0"/>
          <a:ea typeface="ＭＳ Ｐゴシック" charset="0"/>
          <a:cs typeface="Arial" charset="0"/>
        </a:defRPr>
      </a:lvl3pPr>
      <a:lvl4pPr algn="l" rtl="0" eaLnBrk="0" fontAlgn="base" hangingPunct="0">
        <a:lnSpc>
          <a:spcPct val="90000"/>
        </a:lnSpc>
        <a:spcBef>
          <a:spcPct val="0"/>
        </a:spcBef>
        <a:spcAft>
          <a:spcPct val="0"/>
        </a:spcAft>
        <a:defRPr sz="4267">
          <a:solidFill>
            <a:schemeClr val="tx2"/>
          </a:solidFill>
          <a:latin typeface="Arial" charset="0"/>
          <a:ea typeface="ＭＳ Ｐゴシック" charset="0"/>
          <a:cs typeface="Arial" charset="0"/>
        </a:defRPr>
      </a:lvl4pPr>
      <a:lvl5pPr algn="l" rtl="0" eaLnBrk="0" fontAlgn="base" hangingPunct="0">
        <a:lnSpc>
          <a:spcPct val="90000"/>
        </a:lnSpc>
        <a:spcBef>
          <a:spcPct val="0"/>
        </a:spcBef>
        <a:spcAft>
          <a:spcPct val="0"/>
        </a:spcAft>
        <a:defRPr sz="4267">
          <a:solidFill>
            <a:schemeClr val="tx2"/>
          </a:solidFill>
          <a:latin typeface="Arial" charset="0"/>
          <a:ea typeface="ＭＳ Ｐゴシック" charset="0"/>
          <a:cs typeface="Arial" charset="0"/>
        </a:defRPr>
      </a:lvl5pPr>
      <a:lvl6pPr marL="609585" algn="l" rtl="0" eaLnBrk="1" fontAlgn="base" hangingPunct="1">
        <a:lnSpc>
          <a:spcPct val="90000"/>
        </a:lnSpc>
        <a:spcBef>
          <a:spcPct val="0"/>
        </a:spcBef>
        <a:spcAft>
          <a:spcPct val="0"/>
        </a:spcAft>
        <a:defRPr sz="5867">
          <a:solidFill>
            <a:schemeClr val="tx1"/>
          </a:solidFill>
          <a:latin typeface="Calibri Light" panose="020F0302020204030204" pitchFamily="34" charset="0"/>
        </a:defRPr>
      </a:lvl6pPr>
      <a:lvl7pPr marL="1219170" algn="l" rtl="0" eaLnBrk="1" fontAlgn="base" hangingPunct="1">
        <a:lnSpc>
          <a:spcPct val="90000"/>
        </a:lnSpc>
        <a:spcBef>
          <a:spcPct val="0"/>
        </a:spcBef>
        <a:spcAft>
          <a:spcPct val="0"/>
        </a:spcAft>
        <a:defRPr sz="5867">
          <a:solidFill>
            <a:schemeClr val="tx1"/>
          </a:solidFill>
          <a:latin typeface="Calibri Light" panose="020F0302020204030204" pitchFamily="34" charset="0"/>
        </a:defRPr>
      </a:lvl7pPr>
      <a:lvl8pPr marL="1828754" algn="l" rtl="0" eaLnBrk="1" fontAlgn="base" hangingPunct="1">
        <a:lnSpc>
          <a:spcPct val="90000"/>
        </a:lnSpc>
        <a:spcBef>
          <a:spcPct val="0"/>
        </a:spcBef>
        <a:spcAft>
          <a:spcPct val="0"/>
        </a:spcAft>
        <a:defRPr sz="5867">
          <a:solidFill>
            <a:schemeClr val="tx1"/>
          </a:solidFill>
          <a:latin typeface="Calibri Light" panose="020F0302020204030204" pitchFamily="34" charset="0"/>
        </a:defRPr>
      </a:lvl8pPr>
      <a:lvl9pPr marL="2438339" algn="l" rtl="0" eaLnBrk="1" fontAlgn="base" hangingPunct="1">
        <a:lnSpc>
          <a:spcPct val="90000"/>
        </a:lnSpc>
        <a:spcBef>
          <a:spcPct val="0"/>
        </a:spcBef>
        <a:spcAft>
          <a:spcPct val="0"/>
        </a:spcAft>
        <a:defRPr sz="5867">
          <a:solidFill>
            <a:schemeClr val="tx1"/>
          </a:solidFill>
          <a:latin typeface="Calibri Light" panose="020F0302020204030204" pitchFamily="34" charset="0"/>
        </a:defRPr>
      </a:lvl9pPr>
    </p:titleStyle>
    <p:bodyStyle>
      <a:lvl1pPr marL="304792" indent="-304792" algn="l" rtl="0" eaLnBrk="0" fontAlgn="base" hangingPunct="0">
        <a:lnSpc>
          <a:spcPct val="90000"/>
        </a:lnSpc>
        <a:spcBef>
          <a:spcPts val="1333"/>
        </a:spcBef>
        <a:spcAft>
          <a:spcPct val="0"/>
        </a:spcAft>
        <a:buFont typeface="Arial" charset="0"/>
        <a:buChar char="•"/>
        <a:defRPr sz="2667" b="0" i="0" kern="1200">
          <a:solidFill>
            <a:srgbClr val="595959"/>
          </a:solidFill>
          <a:latin typeface="Verdana"/>
          <a:ea typeface="ＭＳ Ｐゴシック" charset="0"/>
          <a:cs typeface="Verdana"/>
        </a:defRPr>
      </a:lvl1pPr>
      <a:lvl2pPr marL="914377" indent="-304792" algn="l" rtl="0" eaLnBrk="0" fontAlgn="base" hangingPunct="0">
        <a:lnSpc>
          <a:spcPct val="90000"/>
        </a:lnSpc>
        <a:spcBef>
          <a:spcPts val="667"/>
        </a:spcBef>
        <a:spcAft>
          <a:spcPct val="0"/>
        </a:spcAft>
        <a:buFont typeface="Arial" charset="0"/>
        <a:buChar char="•"/>
        <a:defRPr b="0" i="0" kern="1200">
          <a:solidFill>
            <a:srgbClr val="595959"/>
          </a:solidFill>
          <a:latin typeface="Verdana"/>
          <a:ea typeface="Arial" charset="0"/>
          <a:cs typeface="Verdana"/>
        </a:defRPr>
      </a:lvl2pPr>
      <a:lvl3pPr marL="1523962" indent="-304792" algn="l" rtl="0" eaLnBrk="0" fontAlgn="base" hangingPunct="0">
        <a:lnSpc>
          <a:spcPct val="90000"/>
        </a:lnSpc>
        <a:spcBef>
          <a:spcPts val="667"/>
        </a:spcBef>
        <a:spcAft>
          <a:spcPct val="0"/>
        </a:spcAft>
        <a:buFont typeface="Arial" charset="0"/>
        <a:buChar char="•"/>
        <a:defRPr sz="2133" b="0" i="0" kern="1200">
          <a:solidFill>
            <a:srgbClr val="595959"/>
          </a:solidFill>
          <a:latin typeface="Verdana"/>
          <a:ea typeface="Arial" charset="0"/>
          <a:cs typeface="Verdana"/>
        </a:defRPr>
      </a:lvl3pPr>
      <a:lvl4pPr marL="2133547" indent="-304792" algn="l" rtl="0" eaLnBrk="0" fontAlgn="base" hangingPunct="0">
        <a:lnSpc>
          <a:spcPct val="90000"/>
        </a:lnSpc>
        <a:spcBef>
          <a:spcPts val="667"/>
        </a:spcBef>
        <a:spcAft>
          <a:spcPct val="0"/>
        </a:spcAft>
        <a:buFont typeface="Arial" charset="0"/>
        <a:buChar char="•"/>
        <a:defRPr sz="1867" b="0" i="0" kern="1200">
          <a:solidFill>
            <a:srgbClr val="595959"/>
          </a:solidFill>
          <a:latin typeface="Verdana"/>
          <a:ea typeface="Arial" charset="0"/>
          <a:cs typeface="Verdana"/>
        </a:defRPr>
      </a:lvl4pPr>
      <a:lvl5pPr marL="2743131" indent="-304792" algn="l" rtl="0" eaLnBrk="0" fontAlgn="base" hangingPunct="0">
        <a:lnSpc>
          <a:spcPct val="90000"/>
        </a:lnSpc>
        <a:spcBef>
          <a:spcPts val="667"/>
        </a:spcBef>
        <a:spcAft>
          <a:spcPct val="0"/>
        </a:spcAft>
        <a:buFont typeface="Arial" charset="0"/>
        <a:buChar char="•"/>
        <a:defRPr sz="1600" b="0" i="0" kern="1200">
          <a:solidFill>
            <a:srgbClr val="595959"/>
          </a:solidFill>
          <a:latin typeface="Verdana"/>
          <a:ea typeface="Arial" charset="0"/>
          <a:cs typeface="Verdana"/>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hyperlink" Target="https://hansard.parliament.uk/commons/2023-02-02/debates/30268888-4F3E-4967-A081-152214508F74/WildDeerManagementAndSustainableFood" TargetMode="External"/><Relationship Id="rId2" Type="http://schemas.openxmlformats.org/officeDocument/2006/relationships/notesSlide" Target="../notesSlides/notesSlide2.xml"/><Relationship Id="rId1" Type="http://schemas.openxmlformats.org/officeDocument/2006/relationships/slideLayout" Target="../slideLayouts/slideLayout9.xml"/><Relationship Id="rId4" Type="http://schemas.openxmlformats.org/officeDocument/2006/relationships/image" Target="../media/image1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xml"/><Relationship Id="rId1" Type="http://schemas.openxmlformats.org/officeDocument/2006/relationships/slideLayout" Target="../slideLayouts/slideLayout9.xm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4BC2BE55-F60F-8F6E-F671-F5E811E2A30E}"/>
              </a:ext>
            </a:extLst>
          </p:cNvPr>
          <p:cNvSpPr>
            <a:spLocks noGrp="1"/>
          </p:cNvSpPr>
          <p:nvPr>
            <p:ph type="sldNum" sz="quarter" idx="11"/>
          </p:nvPr>
        </p:nvSpPr>
        <p:spPr>
          <a:xfrm>
            <a:off x="11188702" y="6356351"/>
            <a:ext cx="548217" cy="365125"/>
          </a:xfrm>
        </p:spPr>
        <p:txBody>
          <a:bodyPr wrap="square" anchor="ctr">
            <a:normAutofit/>
          </a:bodyPr>
          <a:lstStyle/>
          <a:p>
            <a:pPr>
              <a:spcAft>
                <a:spcPts val="600"/>
              </a:spcAft>
            </a:pPr>
            <a:fld id="{F3D99B28-39F5-8442-986A-B5F308E11355}" type="slidenum">
              <a:rPr lang="en-GB" smtClean="0"/>
              <a:pPr>
                <a:spcAft>
                  <a:spcPts val="600"/>
                </a:spcAft>
              </a:pPr>
              <a:t>1</a:t>
            </a:fld>
            <a:endParaRPr lang="en-GB"/>
          </a:p>
        </p:txBody>
      </p:sp>
      <p:sp>
        <p:nvSpPr>
          <p:cNvPr id="7" name="TextBox 6">
            <a:extLst>
              <a:ext uri="{FF2B5EF4-FFF2-40B4-BE49-F238E27FC236}">
                <a16:creationId xmlns:a16="http://schemas.microsoft.com/office/drawing/2014/main" id="{5F508C31-A287-1149-147C-3B46111D04F6}"/>
              </a:ext>
            </a:extLst>
          </p:cNvPr>
          <p:cNvSpPr txBox="1"/>
          <p:nvPr/>
        </p:nvSpPr>
        <p:spPr>
          <a:xfrm>
            <a:off x="850305" y="2575626"/>
            <a:ext cx="7823675" cy="2123658"/>
          </a:xfrm>
          <a:prstGeom prst="rect">
            <a:avLst/>
          </a:prstGeom>
          <a:noFill/>
        </p:spPr>
        <p:txBody>
          <a:bodyPr wrap="square" lIns="91440" tIns="45720" rIns="91440" bIns="45720" anchor="t">
            <a:spAutoFit/>
          </a:bodyPr>
          <a:lstStyle/>
          <a:p>
            <a:r>
              <a:rPr lang="en-GB" sz="4400" dirty="0">
                <a:solidFill>
                  <a:schemeClr val="bg1"/>
                </a:solidFill>
              </a:rPr>
              <a:t>Oxford Real Farming Conference Workshop: </a:t>
            </a:r>
          </a:p>
          <a:p>
            <a:r>
              <a:rPr lang="en-GB" sz="4400" dirty="0">
                <a:solidFill>
                  <a:schemeClr val="bg1"/>
                </a:solidFill>
              </a:rPr>
              <a:t>Deer are food for the future</a:t>
            </a:r>
          </a:p>
        </p:txBody>
      </p:sp>
    </p:spTree>
    <p:extLst>
      <p:ext uri="{BB962C8B-B14F-4D97-AF65-F5344CB8AC3E}">
        <p14:creationId xmlns:p14="http://schemas.microsoft.com/office/powerpoint/2010/main" val="3288561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EDEEE-B8CA-93F7-C384-8E72D825028C}"/>
              </a:ext>
            </a:extLst>
          </p:cNvPr>
          <p:cNvSpPr>
            <a:spLocks noGrp="1"/>
          </p:cNvSpPr>
          <p:nvPr>
            <p:ph type="title"/>
          </p:nvPr>
        </p:nvSpPr>
        <p:spPr>
          <a:xfrm>
            <a:off x="586800" y="468000"/>
            <a:ext cx="11019367" cy="482600"/>
          </a:xfrm>
        </p:spPr>
        <p:txBody>
          <a:bodyPr/>
          <a:lstStyle/>
          <a:p>
            <a:r>
              <a:rPr lang="en-GB" dirty="0"/>
              <a:t>Welcome - Deer are food for the future</a:t>
            </a:r>
          </a:p>
        </p:txBody>
      </p:sp>
      <p:sp>
        <p:nvSpPr>
          <p:cNvPr id="5" name="Slide Number Placeholder 4">
            <a:extLst>
              <a:ext uri="{FF2B5EF4-FFF2-40B4-BE49-F238E27FC236}">
                <a16:creationId xmlns:a16="http://schemas.microsoft.com/office/drawing/2014/main" id="{C51A732C-5384-5D3C-CC24-6382762D06ED}"/>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D99B28-39F5-8442-986A-B5F308E11355}" type="slidenum">
              <a:rPr kumimoji="0" lang="en-GB" sz="1333" b="0" i="0" u="none" strike="noStrike" kern="1200" cap="none" spc="0" normalizeH="0" baseline="0" noProof="0" smtClean="0">
                <a:ln>
                  <a:noFill/>
                </a:ln>
                <a:solidFill>
                  <a:srgbClr val="006939"/>
                </a:solidFill>
                <a:effectLst/>
                <a:uLnTx/>
                <a:uFillTx/>
                <a:latin typeface="Verdana"/>
                <a:ea typeface="+mn-ea"/>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333" b="0" i="0" u="none" strike="noStrike" kern="1200" cap="none" spc="0" normalizeH="0" baseline="0" noProof="0">
              <a:ln>
                <a:noFill/>
              </a:ln>
              <a:solidFill>
                <a:srgbClr val="006939"/>
              </a:solidFill>
              <a:effectLst/>
              <a:uLnTx/>
              <a:uFillTx/>
              <a:latin typeface="Verdana"/>
              <a:ea typeface="+mn-ea"/>
            </a:endParaRPr>
          </a:p>
        </p:txBody>
      </p:sp>
      <p:sp>
        <p:nvSpPr>
          <p:cNvPr id="10" name="TextBox 9">
            <a:extLst>
              <a:ext uri="{FF2B5EF4-FFF2-40B4-BE49-F238E27FC236}">
                <a16:creationId xmlns:a16="http://schemas.microsoft.com/office/drawing/2014/main" id="{C8A0FE2A-ED26-A713-D741-014B817FD87D}"/>
              </a:ext>
            </a:extLst>
          </p:cNvPr>
          <p:cNvSpPr txBox="1"/>
          <p:nvPr/>
        </p:nvSpPr>
        <p:spPr>
          <a:xfrm>
            <a:off x="617455" y="1241227"/>
            <a:ext cx="10363895" cy="3734869"/>
          </a:xfrm>
          <a:prstGeom prst="rect">
            <a:avLst/>
          </a:prstGeom>
          <a:noFill/>
        </p:spPr>
        <p:txBody>
          <a:bodyPr wrap="square" rtlCol="0">
            <a:spAutoFit/>
          </a:bodyPr>
          <a:lstStyle/>
          <a:p>
            <a:pPr>
              <a:lnSpc>
                <a:spcPct val="150000"/>
              </a:lnSpc>
              <a:defRPr/>
            </a:pPr>
            <a:r>
              <a:rPr lang="en-GB" sz="2000" dirty="0">
                <a:latin typeface="Verdana" panose="020B0604030504040204" pitchFamily="34" charset="0"/>
                <a:ea typeface="Verdana" panose="020B0604030504040204" pitchFamily="34" charset="0"/>
              </a:rPr>
              <a:t>Chair: </a:t>
            </a:r>
          </a:p>
          <a:p>
            <a:pPr>
              <a:lnSpc>
                <a:spcPct val="150000"/>
              </a:lnSpc>
              <a:defRPr/>
            </a:pPr>
            <a:r>
              <a:rPr lang="en-GB" sz="2000" dirty="0">
                <a:latin typeface="Verdana" panose="020B0604030504040204" pitchFamily="34" charset="0"/>
                <a:ea typeface="Verdana" panose="020B0604030504040204" pitchFamily="34" charset="0"/>
              </a:rPr>
              <a:t>Jane Hull, Area Director South East and London Forestry Commission</a:t>
            </a:r>
          </a:p>
          <a:p>
            <a:pPr>
              <a:lnSpc>
                <a:spcPct val="150000"/>
              </a:lnSpc>
              <a:defRPr/>
            </a:pPr>
            <a:endParaRPr kumimoji="0" lang="en-GB" sz="2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a:p>
            <a:pPr>
              <a:lnSpc>
                <a:spcPct val="150000"/>
              </a:lnSpc>
              <a:defRPr/>
            </a:pPr>
            <a:r>
              <a:rPr kumimoji="0" lang="en-GB" sz="2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Facilitators</a:t>
            </a:r>
            <a:r>
              <a:rPr lang="en-GB" sz="2000" dirty="0">
                <a:solidFill>
                  <a:prstClr val="black"/>
                </a:solidFill>
                <a:latin typeface="Verdana" panose="020B0604030504040204" pitchFamily="34" charset="0"/>
                <a:ea typeface="Verdana" panose="020B0604030504040204" pitchFamily="34" charset="0"/>
              </a:rPr>
              <a:t>: </a:t>
            </a:r>
          </a:p>
          <a:p>
            <a:pPr>
              <a:lnSpc>
                <a:spcPct val="150000"/>
              </a:lnSpc>
              <a:defRPr/>
            </a:pPr>
            <a:r>
              <a:rPr lang="en-GB" sz="2000" dirty="0">
                <a:solidFill>
                  <a:prstClr val="black"/>
                </a:solidFill>
                <a:latin typeface="Calibri"/>
              </a:rPr>
              <a:t>Kevin </a:t>
            </a:r>
            <a:r>
              <a:rPr lang="en-GB" sz="2000" dirty="0" err="1">
                <a:solidFill>
                  <a:prstClr val="black"/>
                </a:solidFill>
                <a:latin typeface="Calibri"/>
              </a:rPr>
              <a:t>Miskella</a:t>
            </a:r>
            <a:r>
              <a:rPr lang="en-GB" sz="2000" dirty="0">
                <a:solidFill>
                  <a:prstClr val="black"/>
                </a:solidFill>
                <a:latin typeface="Calibri"/>
              </a:rPr>
              <a:t>, </a:t>
            </a:r>
            <a:r>
              <a:rPr lang="en-GB" sz="2000" dirty="0" err="1">
                <a:solidFill>
                  <a:prstClr val="black"/>
                </a:solidFill>
                <a:latin typeface="Calibri"/>
              </a:rPr>
              <a:t>Lasham</a:t>
            </a:r>
            <a:r>
              <a:rPr lang="en-GB" sz="2000" dirty="0">
                <a:solidFill>
                  <a:prstClr val="black"/>
                </a:solidFill>
                <a:latin typeface="Calibri"/>
              </a:rPr>
              <a:t> Venison</a:t>
            </a:r>
          </a:p>
          <a:p>
            <a:pPr>
              <a:lnSpc>
                <a:spcPct val="150000"/>
              </a:lnSpc>
              <a:defRPr/>
            </a:pPr>
            <a:r>
              <a:rPr lang="en-GB" sz="2000" dirty="0">
                <a:solidFill>
                  <a:prstClr val="black"/>
                </a:solidFill>
                <a:latin typeface="Calibri"/>
                <a:ea typeface="Verdana" panose="020B0604030504040204" pitchFamily="34" charset="0"/>
              </a:rPr>
              <a:t>Tim Field, North East Cotswold Farmer Cluster</a:t>
            </a:r>
          </a:p>
          <a:p>
            <a:pPr>
              <a:lnSpc>
                <a:spcPct val="150000"/>
              </a:lnSpc>
              <a:defRPr/>
            </a:pPr>
            <a:r>
              <a:rPr lang="en-GB" sz="2000" dirty="0">
                <a:solidFill>
                  <a:prstClr val="black"/>
                </a:solidFill>
                <a:latin typeface="Calibri"/>
                <a:ea typeface="Verdana" panose="020B0604030504040204" pitchFamily="34" charset="0"/>
              </a:rPr>
              <a:t>David Hooton, Deer Officer Forestry Commission</a:t>
            </a:r>
          </a:p>
          <a:p>
            <a:pPr>
              <a:lnSpc>
                <a:spcPct val="150000"/>
              </a:lnSpc>
              <a:defRPr/>
            </a:pPr>
            <a:r>
              <a:rPr lang="en-GB" sz="2000" dirty="0">
                <a:solidFill>
                  <a:prstClr val="black"/>
                </a:solidFill>
                <a:latin typeface="Calibri"/>
                <a:ea typeface="Verdana" panose="020B0604030504040204" pitchFamily="34" charset="0"/>
              </a:rPr>
              <a:t>Jade Hemsley, Land Use Advisor Forestry Commission </a:t>
            </a:r>
            <a:endParaRPr lang="en-GB" sz="2000" dirty="0">
              <a:solidFill>
                <a:prstClr val="black"/>
              </a:solidFill>
              <a:latin typeface="Verdana" panose="020B0604030504040204" pitchFamily="34" charset="0"/>
              <a:ea typeface="Verdana" panose="020B0604030504040204" pitchFamily="34" charset="0"/>
            </a:endParaRPr>
          </a:p>
        </p:txBody>
      </p:sp>
      <p:sp>
        <p:nvSpPr>
          <p:cNvPr id="6" name="TextBox 5">
            <a:extLst>
              <a:ext uri="{FF2B5EF4-FFF2-40B4-BE49-F238E27FC236}">
                <a16:creationId xmlns:a16="http://schemas.microsoft.com/office/drawing/2014/main" id="{9000209C-47DC-5289-99EE-E393AE999C46}"/>
              </a:ext>
            </a:extLst>
          </p:cNvPr>
          <p:cNvSpPr txBox="1"/>
          <p:nvPr/>
        </p:nvSpPr>
        <p:spPr>
          <a:xfrm>
            <a:off x="824807" y="5266723"/>
            <a:ext cx="10363895" cy="1000274"/>
          </a:xfrm>
          <a:prstGeom prst="rect">
            <a:avLst/>
          </a:prstGeom>
          <a:noFill/>
        </p:spPr>
        <p:txBody>
          <a:bodyPr wrap="square" rtlCol="0">
            <a:spAutoFit/>
          </a:bodyPr>
          <a:lstStyle/>
          <a:p>
            <a:pPr>
              <a:spcAft>
                <a:spcPts val="600"/>
              </a:spcAft>
            </a:pPr>
            <a:r>
              <a:rPr lang="en-GB" dirty="0">
                <a:effectLst/>
                <a:latin typeface="Verdana" panose="020B0604030504040204" pitchFamily="34" charset="0"/>
                <a:ea typeface="Verdana" panose="020B0604030504040204" pitchFamily="34" charset="0"/>
                <a:cs typeface="Aptos" panose="020B0004020202020204" pitchFamily="34" charset="0"/>
              </a:rPr>
              <a:t>Today </a:t>
            </a:r>
            <a:r>
              <a:rPr lang="en-GB" dirty="0">
                <a:latin typeface="Verdana" panose="020B0604030504040204" pitchFamily="34" charset="0"/>
                <a:ea typeface="Verdana" panose="020B0604030504040204" pitchFamily="34" charset="0"/>
                <a:cs typeface="Aptos" panose="020B0004020202020204" pitchFamily="34" charset="0"/>
              </a:rPr>
              <a:t>we want your </a:t>
            </a:r>
            <a:r>
              <a:rPr lang="en-GB" dirty="0">
                <a:effectLst/>
                <a:latin typeface="Verdana" panose="020B0604030504040204" pitchFamily="34" charset="0"/>
                <a:ea typeface="Verdana" panose="020B0604030504040204" pitchFamily="34" charset="0"/>
                <a:cs typeface="Aptos" panose="020B0004020202020204" pitchFamily="34" charset="0"/>
              </a:rPr>
              <a:t>ideas to create a viable market for wild venison and ways to promote its benefits as an affordable and healthy source of protein.</a:t>
            </a:r>
            <a:endParaRPr lang="en-GB" dirty="0">
              <a:latin typeface="Verdana" panose="020B0604030504040204" pitchFamily="34" charset="0"/>
              <a:ea typeface="Verdana" panose="020B0604030504040204" pitchFamily="34" charset="0"/>
            </a:endParaRPr>
          </a:p>
          <a:p>
            <a:endParaRPr lang="en-GB" dirty="0">
              <a:latin typeface="Verdana" panose="020B0604030504040204" pitchFamily="34" charset="0"/>
              <a:ea typeface="Verdana" panose="020B0604030504040204" pitchFamily="34" charset="0"/>
              <a:cs typeface="Aptos" panose="020B0004020202020204" pitchFamily="34" charset="0"/>
            </a:endParaRPr>
          </a:p>
        </p:txBody>
      </p:sp>
    </p:spTree>
    <p:extLst>
      <p:ext uri="{BB962C8B-B14F-4D97-AF65-F5344CB8AC3E}">
        <p14:creationId xmlns:p14="http://schemas.microsoft.com/office/powerpoint/2010/main" val="721670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3DFED-B5BD-AC41-CB9F-23D00DEF2140}"/>
              </a:ext>
            </a:extLst>
          </p:cNvPr>
          <p:cNvSpPr>
            <a:spLocks noGrp="1"/>
          </p:cNvSpPr>
          <p:nvPr>
            <p:ph type="title"/>
          </p:nvPr>
        </p:nvSpPr>
        <p:spPr/>
        <p:txBody>
          <a:bodyPr/>
          <a:lstStyle/>
          <a:p>
            <a:r>
              <a:rPr lang="en-GB" dirty="0"/>
              <a:t>Deer numbers are growing</a:t>
            </a:r>
          </a:p>
        </p:txBody>
      </p:sp>
      <p:sp>
        <p:nvSpPr>
          <p:cNvPr id="3" name="Content Placeholder 2">
            <a:extLst>
              <a:ext uri="{FF2B5EF4-FFF2-40B4-BE49-F238E27FC236}">
                <a16:creationId xmlns:a16="http://schemas.microsoft.com/office/drawing/2014/main" id="{0A1FD8F9-470B-6DD7-8027-9C1AF9BDAC88}"/>
              </a:ext>
            </a:extLst>
          </p:cNvPr>
          <p:cNvSpPr>
            <a:spLocks noGrp="1"/>
          </p:cNvSpPr>
          <p:nvPr>
            <p:ph idx="1"/>
          </p:nvPr>
        </p:nvSpPr>
        <p:spPr>
          <a:xfrm>
            <a:off x="586319" y="1885950"/>
            <a:ext cx="11019367" cy="4057650"/>
          </a:xfrm>
        </p:spPr>
        <p:txBody>
          <a:bodyPr/>
          <a:lstStyle/>
          <a:p>
            <a:pPr marL="0" indent="0">
              <a:buNone/>
            </a:pPr>
            <a:r>
              <a:rPr lang="en-GB" b="0" i="1" dirty="0">
                <a:solidFill>
                  <a:srgbClr val="4D4D4D"/>
                </a:solidFill>
                <a:effectLst/>
                <a:latin typeface="National"/>
              </a:rPr>
              <a:t>“At around 2 million animals, the UK’s deer population is estimated to stand now at its highest level for 1,000 years; there are more deer now than when William the Conqueror arrived. Our immense national herd keeps on growing.</a:t>
            </a:r>
            <a:endParaRPr lang="en-GB" i="1" dirty="0">
              <a:solidFill>
                <a:srgbClr val="4D4D4D"/>
              </a:solidFill>
              <a:latin typeface="National"/>
            </a:endParaRPr>
          </a:p>
          <a:p>
            <a:pPr marL="0" indent="0">
              <a:buNone/>
            </a:pPr>
            <a:r>
              <a:rPr lang="en-GB" b="0" i="1" dirty="0">
                <a:solidFill>
                  <a:srgbClr val="4D4D4D"/>
                </a:solidFill>
                <a:effectLst/>
                <a:latin typeface="National"/>
              </a:rPr>
              <a:t>To put that in context, to keep it stable at 2 million, we would need to cull between 500,000 and 750,000 deer each year—that is just to keep things stable. At present, however, we are culling only about 350,000 animals, so each year the national herd keeps growing, and more trees and crops are nibbled away.” </a:t>
            </a:r>
          </a:p>
          <a:p>
            <a:pPr marL="0" indent="0">
              <a:buNone/>
            </a:pPr>
            <a:r>
              <a:rPr lang="en-GB" sz="2000" b="0" i="1" dirty="0">
                <a:solidFill>
                  <a:srgbClr val="4D4D4D"/>
                </a:solidFill>
                <a:effectLst/>
                <a:latin typeface="National"/>
              </a:rPr>
              <a:t>Sir Charles Walker, HC (2023) Wild deer management and sustainable food debated, 2 February vol. 727 cc.536-544</a:t>
            </a:r>
            <a:endParaRPr lang="en-GB" i="1" dirty="0">
              <a:solidFill>
                <a:srgbClr val="4D4D4D"/>
              </a:solidFill>
              <a:latin typeface="National"/>
            </a:endParaRPr>
          </a:p>
          <a:p>
            <a:pPr marL="0" indent="0">
              <a:buNone/>
            </a:pPr>
            <a:endParaRPr lang="en-GB" i="1" dirty="0">
              <a:solidFill>
                <a:srgbClr val="4D4D4D"/>
              </a:solidFill>
              <a:latin typeface="National"/>
            </a:endParaRPr>
          </a:p>
        </p:txBody>
      </p:sp>
      <p:sp>
        <p:nvSpPr>
          <p:cNvPr id="4" name="Footer Placeholder 3">
            <a:extLst>
              <a:ext uri="{FF2B5EF4-FFF2-40B4-BE49-F238E27FC236}">
                <a16:creationId xmlns:a16="http://schemas.microsoft.com/office/drawing/2014/main" id="{CBAB4F15-6F2B-5C05-54D7-5ACE0212FF38}"/>
              </a:ext>
            </a:extLst>
          </p:cNvPr>
          <p:cNvSpPr>
            <a:spLocks noGrp="1"/>
          </p:cNvSpPr>
          <p:nvPr>
            <p:ph type="ftr" sz="quarter" idx="10"/>
          </p:nvPr>
        </p:nvSpPr>
        <p:spPr>
          <a:xfrm>
            <a:off x="611717" y="6559420"/>
            <a:ext cx="10743638" cy="204920"/>
          </a:xfrm>
        </p:spPr>
        <p:txBody>
          <a:bodyPr/>
          <a:lstStyle/>
          <a:p>
            <a:r>
              <a:rPr lang="en-GB" sz="1100" b="0" dirty="0">
                <a:solidFill>
                  <a:srgbClr val="4D4D4D"/>
                </a:solidFill>
                <a:effectLst/>
                <a:latin typeface="National"/>
                <a:hlinkClick r:id="rId3"/>
              </a:rPr>
              <a:t>https://hansard.parliament.uk/commons/2023-02-02/debates/30268888-4F3E-4967-A081-152214508F74/WildDeerManagementAndSustainableFood</a:t>
            </a:r>
            <a:r>
              <a:rPr lang="en-GB" sz="1100" b="0" dirty="0">
                <a:solidFill>
                  <a:srgbClr val="4D4D4D"/>
                </a:solidFill>
                <a:effectLst/>
                <a:latin typeface="National"/>
              </a:rPr>
              <a:t> </a:t>
            </a:r>
            <a:r>
              <a:rPr lang="en-GB" sz="1100" b="0" i="1" dirty="0">
                <a:solidFill>
                  <a:srgbClr val="4D4D4D"/>
                </a:solidFill>
                <a:effectLst/>
                <a:latin typeface="National"/>
              </a:rPr>
              <a:t>[accessed 27/11/2024]</a:t>
            </a:r>
          </a:p>
          <a:p>
            <a:pPr marL="0" indent="0">
              <a:buNone/>
            </a:pPr>
            <a:endParaRPr lang="en-GB" sz="1100" dirty="0"/>
          </a:p>
        </p:txBody>
      </p:sp>
      <p:sp>
        <p:nvSpPr>
          <p:cNvPr id="5" name="Slide Number Placeholder 4">
            <a:extLst>
              <a:ext uri="{FF2B5EF4-FFF2-40B4-BE49-F238E27FC236}">
                <a16:creationId xmlns:a16="http://schemas.microsoft.com/office/drawing/2014/main" id="{31FC442E-2028-CE27-68E1-ED3F8075747A}"/>
              </a:ext>
            </a:extLst>
          </p:cNvPr>
          <p:cNvSpPr>
            <a:spLocks noGrp="1"/>
          </p:cNvSpPr>
          <p:nvPr>
            <p:ph type="sldNum" sz="quarter" idx="11"/>
          </p:nvPr>
        </p:nvSpPr>
        <p:spPr/>
        <p:txBody>
          <a:bodyPr/>
          <a:lstStyle/>
          <a:p>
            <a:fld id="{F3D99B28-39F5-8442-986A-B5F308E11355}" type="slidenum">
              <a:rPr lang="en-GB" smtClean="0"/>
              <a:pPr/>
              <a:t>3</a:t>
            </a:fld>
            <a:endParaRPr lang="en-GB"/>
          </a:p>
        </p:txBody>
      </p:sp>
      <p:pic>
        <p:nvPicPr>
          <p:cNvPr id="1026" name="Picture 2" descr="The Country Food Trust">
            <a:extLst>
              <a:ext uri="{FF2B5EF4-FFF2-40B4-BE49-F238E27FC236}">
                <a16:creationId xmlns:a16="http://schemas.microsoft.com/office/drawing/2014/main" id="{4CF2F2F1-1FEF-AB31-B72C-CCAC913CA28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16969" y="1109362"/>
            <a:ext cx="2088717" cy="6221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9843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E9A14-C272-747D-9858-D1639C770190}"/>
              </a:ext>
            </a:extLst>
          </p:cNvPr>
          <p:cNvSpPr>
            <a:spLocks noGrp="1"/>
          </p:cNvSpPr>
          <p:nvPr>
            <p:ph type="title"/>
          </p:nvPr>
        </p:nvSpPr>
        <p:spPr>
          <a:xfrm>
            <a:off x="586800" y="468000"/>
            <a:ext cx="11608770" cy="331404"/>
          </a:xfrm>
        </p:spPr>
        <p:txBody>
          <a:bodyPr/>
          <a:lstStyle/>
          <a:p>
            <a:r>
              <a:rPr lang="en-GB" dirty="0"/>
              <a:t>Workshop format</a:t>
            </a:r>
          </a:p>
        </p:txBody>
      </p:sp>
      <p:sp>
        <p:nvSpPr>
          <p:cNvPr id="5" name="Slide Number Placeholder 4">
            <a:extLst>
              <a:ext uri="{FF2B5EF4-FFF2-40B4-BE49-F238E27FC236}">
                <a16:creationId xmlns:a16="http://schemas.microsoft.com/office/drawing/2014/main" id="{4D786484-C28E-E0C2-1599-0C79A2836B9D}"/>
              </a:ext>
            </a:extLst>
          </p:cNvPr>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D99B28-39F5-8442-986A-B5F308E11355}" type="slidenum">
              <a:rPr kumimoji="0" lang="en-GB" sz="1333" b="0" i="0" u="none" strike="noStrike" kern="1200" cap="none" spc="0" normalizeH="0" baseline="0" noProof="0" smtClean="0">
                <a:ln>
                  <a:noFill/>
                </a:ln>
                <a:solidFill>
                  <a:srgbClr val="006939"/>
                </a:solidFill>
                <a:effectLst/>
                <a:uLnTx/>
                <a:uFillTx/>
                <a:latin typeface="Verdana"/>
                <a:ea typeface="+mn-ea"/>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333" b="0" i="0" u="none" strike="noStrike" kern="1200" cap="none" spc="0" normalizeH="0" baseline="0" noProof="0">
              <a:ln>
                <a:noFill/>
              </a:ln>
              <a:solidFill>
                <a:srgbClr val="006939"/>
              </a:solidFill>
              <a:effectLst/>
              <a:uLnTx/>
              <a:uFillTx/>
              <a:latin typeface="Verdana"/>
              <a:ea typeface="+mn-ea"/>
            </a:endParaRPr>
          </a:p>
        </p:txBody>
      </p:sp>
      <p:sp>
        <p:nvSpPr>
          <p:cNvPr id="8" name="TextBox 7">
            <a:extLst>
              <a:ext uri="{FF2B5EF4-FFF2-40B4-BE49-F238E27FC236}">
                <a16:creationId xmlns:a16="http://schemas.microsoft.com/office/drawing/2014/main" id="{3F526899-84C6-D10A-5C13-1DDA47232EBB}"/>
              </a:ext>
            </a:extLst>
          </p:cNvPr>
          <p:cNvSpPr txBox="1"/>
          <p:nvPr/>
        </p:nvSpPr>
        <p:spPr>
          <a:xfrm>
            <a:off x="803305" y="1339456"/>
            <a:ext cx="10101129" cy="3970318"/>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Verdana" panose="020B0604030504040204" pitchFamily="34" charset="0"/>
                <a:ea typeface="Verdana" panose="020B0604030504040204" pitchFamily="34" charset="0"/>
              </a:rPr>
              <a:t>Introduction from our speakers.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latin typeface="Verdana" panose="020B0604030504040204" pitchFamily="34" charset="0"/>
              <a:ea typeface="Verdana" panose="020B060403050404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Verdana" panose="020B0604030504040204" pitchFamily="34" charset="0"/>
                <a:ea typeface="Verdana" panose="020B0604030504040204" pitchFamily="34" charset="0"/>
                <a:cs typeface="+mn-cs"/>
              </a:rPr>
              <a:t>We’ll then spend around 7 minutes per topic discussing and noting thoughts on creating a viable market for wild venison and promoting its benefits as an affordable, healthy protein source.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effectLst/>
              <a:uLnTx/>
              <a:uFillTx/>
              <a:latin typeface="Verdana" panose="020B0604030504040204" pitchFamily="34" charset="0"/>
              <a:ea typeface="Verdana" panose="020B0604030504040204" pitchFamily="34" charset="0"/>
              <a:cs typeface="+mn-cs"/>
            </a:endParaRPr>
          </a:p>
          <a:p>
            <a:pPr marR="0" lvl="0" algn="l" defTabSz="914400" rtl="0" eaLnBrk="1" fontAlgn="auto" latinLnBrk="0" hangingPunct="1">
              <a:lnSpc>
                <a:spcPct val="100000"/>
              </a:lnSpc>
              <a:spcBef>
                <a:spcPts val="0"/>
              </a:spcBef>
              <a:spcAft>
                <a:spcPts val="0"/>
              </a:spcAft>
              <a:buClrTx/>
              <a:buSzTx/>
              <a:tabLst/>
              <a:defRPr/>
            </a:pPr>
            <a:r>
              <a:rPr kumimoji="0" lang="en-US" sz="1800" b="0" i="0" u="none" strike="noStrike" kern="1200" cap="none" spc="0" normalizeH="0" baseline="0" noProof="0" dirty="0">
                <a:ln>
                  <a:noFill/>
                </a:ln>
                <a:effectLst/>
                <a:uLnTx/>
                <a:uFillTx/>
                <a:latin typeface="Verdana" panose="020B0604030504040204" pitchFamily="34" charset="0"/>
                <a:ea typeface="Verdana" panose="020B0604030504040204" pitchFamily="34" charset="0"/>
                <a:cs typeface="+mn-cs"/>
              </a:rPr>
              <a:t>Key topics include: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Verdana" panose="020B0604030504040204" pitchFamily="34" charset="0"/>
                <a:ea typeface="Verdana" panose="020B0604030504040204" pitchFamily="34" charset="0"/>
                <a:cs typeface="+mn-cs"/>
              </a:rPr>
              <a:t>Opportunities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Verdana" panose="020B0604030504040204" pitchFamily="34" charset="0"/>
                <a:ea typeface="Verdana" panose="020B0604030504040204" pitchFamily="34" charset="0"/>
                <a:cs typeface="+mn-cs"/>
              </a:rPr>
              <a:t>Barriers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Verdana" panose="020B0604030504040204" pitchFamily="34" charset="0"/>
                <a:ea typeface="Verdana" panose="020B0604030504040204" pitchFamily="34" charset="0"/>
                <a:cs typeface="+mn-cs"/>
              </a:rPr>
              <a:t>Resources (e.g., farm clusters, funding, Venison Quality Assurance Scheme)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effectLst/>
              <a:uLnTx/>
              <a:uFillTx/>
              <a:latin typeface="Verdana" panose="020B0604030504040204" pitchFamily="34" charset="0"/>
              <a:ea typeface="Verdana" panose="020B0604030504040204" pitchFamily="34" charset="0"/>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effectLst/>
                <a:uLnTx/>
                <a:uFillTx/>
                <a:latin typeface="Verdana" panose="020B0604030504040204" pitchFamily="34" charset="0"/>
                <a:ea typeface="Verdana" panose="020B0604030504040204" pitchFamily="34" charset="0"/>
                <a:cs typeface="+mn-cs"/>
              </a:rPr>
              <a:t>The last 10 minutes or so will be dedicated to </a:t>
            </a:r>
            <a:r>
              <a:rPr kumimoji="0" lang="en-US" sz="1800" b="0" i="0" u="none" strike="noStrike" kern="1200" cap="none" spc="0" normalizeH="0" baseline="0" noProof="0" dirty="0" err="1">
                <a:ln>
                  <a:noFill/>
                </a:ln>
                <a:effectLst/>
                <a:uLnTx/>
                <a:uFillTx/>
                <a:latin typeface="Verdana" panose="020B0604030504040204" pitchFamily="34" charset="0"/>
                <a:ea typeface="Verdana" panose="020B0604030504040204" pitchFamily="34" charset="0"/>
                <a:cs typeface="+mn-cs"/>
              </a:rPr>
              <a:t>summarising</a:t>
            </a:r>
            <a:r>
              <a:rPr kumimoji="0" lang="en-US" sz="1800" b="0" i="0" u="none" strike="noStrike" kern="1200" cap="none" spc="0" normalizeH="0" baseline="0" noProof="0" dirty="0">
                <a:ln>
                  <a:noFill/>
                </a:ln>
                <a:effectLst/>
                <a:uLnTx/>
                <a:uFillTx/>
                <a:latin typeface="Verdana" panose="020B0604030504040204" pitchFamily="34" charset="0"/>
                <a:ea typeface="Verdana" panose="020B0604030504040204" pitchFamily="34" charset="0"/>
                <a:cs typeface="+mn-cs"/>
              </a:rPr>
              <a:t> each topic, with insights from guest speakers.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lumMod val="65000"/>
                  <a:lumOff val="35000"/>
                </a:prstClr>
              </a:solidFill>
              <a:effectLst/>
              <a:uLnTx/>
              <a:uFillTx/>
              <a:latin typeface="Verdana" panose="020B0604030504040204" pitchFamily="34" charset="0"/>
              <a:ea typeface="Verdana" panose="020B0604030504040204" pitchFamily="34" charset="0"/>
              <a:cs typeface="+mn-cs"/>
            </a:endParaRPr>
          </a:p>
        </p:txBody>
      </p:sp>
    </p:spTree>
    <p:extLst>
      <p:ext uri="{BB962C8B-B14F-4D97-AF65-F5344CB8AC3E}">
        <p14:creationId xmlns:p14="http://schemas.microsoft.com/office/powerpoint/2010/main" val="1656703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screenshot of a website&#10;&#10;Description automatically generated">
            <a:extLst>
              <a:ext uri="{FF2B5EF4-FFF2-40B4-BE49-F238E27FC236}">
                <a16:creationId xmlns:a16="http://schemas.microsoft.com/office/drawing/2014/main" id="{47CBA978-198D-FD7C-D2CC-A5E93AF742CD}"/>
              </a:ext>
            </a:extLst>
          </p:cNvPr>
          <p:cNvPicPr>
            <a:picLocks noChangeAspect="1"/>
          </p:cNvPicPr>
          <p:nvPr/>
        </p:nvPicPr>
        <p:blipFill>
          <a:blip r:embed="rId3"/>
          <a:stretch>
            <a:fillRect/>
          </a:stretch>
        </p:blipFill>
        <p:spPr>
          <a:xfrm>
            <a:off x="5010288" y="2583237"/>
            <a:ext cx="6878877" cy="3878636"/>
          </a:xfrm>
          <a:prstGeom prst="rect">
            <a:avLst/>
          </a:prstGeom>
        </p:spPr>
      </p:pic>
      <p:pic>
        <p:nvPicPr>
          <p:cNvPr id="6" name="Content Placeholder 5">
            <a:extLst>
              <a:ext uri="{FF2B5EF4-FFF2-40B4-BE49-F238E27FC236}">
                <a16:creationId xmlns:a16="http://schemas.microsoft.com/office/drawing/2014/main" id="{5F8B03C8-4F7B-DD40-37E4-6F0545C1253C}"/>
              </a:ext>
            </a:extLst>
          </p:cNvPr>
          <p:cNvPicPr>
            <a:picLocks noGrp="1" noChangeAspect="1"/>
          </p:cNvPicPr>
          <p:nvPr>
            <p:ph idx="1"/>
          </p:nvPr>
        </p:nvPicPr>
        <p:blipFill>
          <a:blip r:embed="rId4"/>
          <a:stretch>
            <a:fillRect/>
          </a:stretch>
        </p:blipFill>
        <p:spPr>
          <a:xfrm>
            <a:off x="240082" y="381837"/>
            <a:ext cx="7630930" cy="4284969"/>
          </a:xfrm>
        </p:spPr>
      </p:pic>
      <p:sp>
        <p:nvSpPr>
          <p:cNvPr id="5" name="Slide Number Placeholder 4">
            <a:extLst>
              <a:ext uri="{FF2B5EF4-FFF2-40B4-BE49-F238E27FC236}">
                <a16:creationId xmlns:a16="http://schemas.microsoft.com/office/drawing/2014/main" id="{CF2C7246-8A50-2FDD-AE3E-8D53CFB7C988}"/>
              </a:ext>
            </a:extLst>
          </p:cNvPr>
          <p:cNvSpPr>
            <a:spLocks noGrp="1"/>
          </p:cNvSpPr>
          <p:nvPr>
            <p:ph type="sldNum" sz="quarter" idx="11"/>
          </p:nvPr>
        </p:nvSpPr>
        <p:spPr/>
        <p:txBody>
          <a:bodyPr/>
          <a:lstStyle/>
          <a:p>
            <a:fld id="{F3D99B28-39F5-8442-986A-B5F308E11355}" type="slidenum">
              <a:rPr lang="en-GB" smtClean="0"/>
              <a:pPr/>
              <a:t>5</a:t>
            </a:fld>
            <a:endParaRPr lang="en-GB"/>
          </a:p>
        </p:txBody>
      </p:sp>
    </p:spTree>
    <p:extLst>
      <p:ext uri="{BB962C8B-B14F-4D97-AF65-F5344CB8AC3E}">
        <p14:creationId xmlns:p14="http://schemas.microsoft.com/office/powerpoint/2010/main" val="3661819504"/>
      </p:ext>
    </p:extLst>
  </p:cSld>
  <p:clrMapOvr>
    <a:masterClrMapping/>
  </p:clrMapOvr>
</p:sld>
</file>

<file path=ppt/theme/theme1.xml><?xml version="1.0" encoding="utf-8"?>
<a:theme xmlns:a="http://schemas.openxmlformats.org/drawingml/2006/main" name="defra-powerpoint-template-3">
  <a:themeElements>
    <a:clrScheme name="Defra palette">
      <a:dk1>
        <a:sysClr val="windowText" lastClr="000000"/>
      </a:dk1>
      <a:lt1>
        <a:sysClr val="window" lastClr="FFFFFF"/>
      </a:lt1>
      <a:dk2>
        <a:srgbClr val="00B050"/>
      </a:dk2>
      <a:lt2>
        <a:srgbClr val="FFFFFF"/>
      </a:lt2>
      <a:accent1>
        <a:srgbClr val="00AF41"/>
      </a:accent1>
      <a:accent2>
        <a:srgbClr val="8FBF41"/>
      </a:accent2>
      <a:accent3>
        <a:srgbClr val="FFD500"/>
      </a:accent3>
      <a:accent4>
        <a:srgbClr val="DE2B29"/>
      </a:accent4>
      <a:accent5>
        <a:srgbClr val="F59A00"/>
      </a:accent5>
      <a:accent6>
        <a:srgbClr val="007BC4"/>
      </a:accent6>
      <a:hlink>
        <a:srgbClr val="007BC4"/>
      </a:hlink>
      <a:folHlink>
        <a:srgbClr val="6D3075"/>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6.1756_Defra_Powerpoint_template_v3.potx" id="{9FA114EF-0F28-45DA-BD28-1DBA18000EF3}" vid="{39D81AC2-6EAA-48ED-836F-6F337E5C2DB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babc22ef-9e21-450d-b3f3-3ef5a229d97d">
      <Terms xmlns="http://schemas.microsoft.com/office/infopath/2007/PartnerControls"/>
    </lcf76f155ced4ddcb4097134ff3c332f>
    <TaxCatchAll xmlns="fb75907c-f151-45bd-9639-5d72b9c9a85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C730EDAFA390D408C04EFF7986573F9" ma:contentTypeVersion="18" ma:contentTypeDescription="Create a new document." ma:contentTypeScope="" ma:versionID="4041d83f9aa09217936ade3b35c64cb9">
  <xsd:schema xmlns:xsd="http://www.w3.org/2001/XMLSchema" xmlns:xs="http://www.w3.org/2001/XMLSchema" xmlns:p="http://schemas.microsoft.com/office/2006/metadata/properties" xmlns:ns2="babc22ef-9e21-450d-b3f3-3ef5a229d97d" xmlns:ns3="fb75907c-f151-45bd-9639-5d72b9c9a855" targetNamespace="http://schemas.microsoft.com/office/2006/metadata/properties" ma:root="true" ma:fieldsID="203b588ae25b2ed773a7c8823fc5ccad" ns2:_="" ns3:_="">
    <xsd:import namespace="babc22ef-9e21-450d-b3f3-3ef5a229d97d"/>
    <xsd:import namespace="fb75907c-f151-45bd-9639-5d72b9c9a85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LengthInSeconds" minOccurs="0"/>
                <xsd:element ref="ns2:lcf76f155ced4ddcb4097134ff3c332f" minOccurs="0"/>
                <xsd:element ref="ns3:TaxCatchAll"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bc22ef-9e21-450d-b3f3-3ef5a229d97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c44b88a2-1063-41c3-ba40-5f24348f805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Location" ma:index="24" nillable="true" ma:displayName="Location" ma:indexed="true" ma:internalName="MediaServiceLocation"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b75907c-f151-45bd-9639-5d72b9c9a855"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fa56387e-0c59-46d0-ba36-ef358b39d61f}" ma:internalName="TaxCatchAll" ma:showField="CatchAllData" ma:web="fb75907c-f151-45bd-9639-5d72b9c9a85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5059CB4-966A-459E-ACEA-7FF03032B00C}">
  <ds:schemaRefs>
    <ds:schemaRef ds:uri="http://schemas.microsoft.com/sharepoint/v3/contenttype/forms"/>
  </ds:schemaRefs>
</ds:datastoreItem>
</file>

<file path=customXml/itemProps2.xml><?xml version="1.0" encoding="utf-8"?>
<ds:datastoreItem xmlns:ds="http://schemas.openxmlformats.org/officeDocument/2006/customXml" ds:itemID="{25FD7B53-0D34-4B47-830B-70EE1312CB4D}">
  <ds:schemaRefs>
    <ds:schemaRef ds:uri="http://schemas.microsoft.com/office/2006/metadata/properties"/>
    <ds:schemaRef ds:uri="http://schemas.microsoft.com/office/infopath/2007/PartnerControls"/>
    <ds:schemaRef ds:uri="babc22ef-9e21-450d-b3f3-3ef5a229d97d"/>
    <ds:schemaRef ds:uri="fb75907c-f151-45bd-9639-5d72b9c9a855"/>
  </ds:schemaRefs>
</ds:datastoreItem>
</file>

<file path=customXml/itemProps3.xml><?xml version="1.0" encoding="utf-8"?>
<ds:datastoreItem xmlns:ds="http://schemas.openxmlformats.org/officeDocument/2006/customXml" ds:itemID="{9345BC35-4181-4DE9-B69C-DDFEE41F38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abc22ef-9e21-450d-b3f3-3ef5a229d97d"/>
    <ds:schemaRef ds:uri="fb75907c-f151-45bd-9639-5d72b9c9a85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604</TotalTime>
  <Words>423</Words>
  <Application>Microsoft Office PowerPoint</Application>
  <PresentationFormat>Widescreen</PresentationFormat>
  <Paragraphs>41</Paragraphs>
  <Slides>5</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National</vt:lpstr>
      <vt:lpstr>Verdana</vt:lpstr>
      <vt:lpstr>defra-powerpoint-template-3</vt:lpstr>
      <vt:lpstr>PowerPoint Presentation</vt:lpstr>
      <vt:lpstr>Welcome - Deer are food for the future</vt:lpstr>
      <vt:lpstr>Deer numbers are growing</vt:lpstr>
      <vt:lpstr>Workshop format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study: Newhouse Farm</dc:title>
  <dc:creator>Hemsley, Jade</dc:creator>
  <cp:lastModifiedBy>Bramley, Emma</cp:lastModifiedBy>
  <cp:revision>7</cp:revision>
  <dcterms:created xsi:type="dcterms:W3CDTF">2023-12-13T12:39:25Z</dcterms:created>
  <dcterms:modified xsi:type="dcterms:W3CDTF">2025-01-07T17:40:12Z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ad63538-a7d0-4d63-95ef-ceb71aab01ba_Enabled">
    <vt:lpwstr>true</vt:lpwstr>
  </property>
  <property fmtid="{D5CDD505-2E9C-101B-9397-08002B2CF9AE}" pid="3" name="MSIP_Label_5ad63538-a7d0-4d63-95ef-ceb71aab01ba_SetDate">
    <vt:lpwstr>2024-11-27T09:08:57Z</vt:lpwstr>
  </property>
  <property fmtid="{D5CDD505-2E9C-101B-9397-08002B2CF9AE}" pid="4" name="MSIP_Label_5ad63538-a7d0-4d63-95ef-ceb71aab01ba_Method">
    <vt:lpwstr>Standard</vt:lpwstr>
  </property>
  <property fmtid="{D5CDD505-2E9C-101B-9397-08002B2CF9AE}" pid="5" name="MSIP_Label_5ad63538-a7d0-4d63-95ef-ceb71aab01ba_Name">
    <vt:lpwstr>Official</vt:lpwstr>
  </property>
  <property fmtid="{D5CDD505-2E9C-101B-9397-08002B2CF9AE}" pid="6" name="MSIP_Label_5ad63538-a7d0-4d63-95ef-ceb71aab01ba_SiteId">
    <vt:lpwstr>05c525e9-f9e4-4ca2-8c55-e4740272c3bc</vt:lpwstr>
  </property>
  <property fmtid="{D5CDD505-2E9C-101B-9397-08002B2CF9AE}" pid="7" name="MSIP_Label_5ad63538-a7d0-4d63-95ef-ceb71aab01ba_ActionId">
    <vt:lpwstr>9ff1fbb9-58a7-4d97-b9de-af7f036d8163</vt:lpwstr>
  </property>
  <property fmtid="{D5CDD505-2E9C-101B-9397-08002B2CF9AE}" pid="8" name="MSIP_Label_5ad63538-a7d0-4d63-95ef-ceb71aab01ba_ContentBits">
    <vt:lpwstr>0</vt:lpwstr>
  </property>
  <property fmtid="{D5CDD505-2E9C-101B-9397-08002B2CF9AE}" pid="9" name="ContentTypeId">
    <vt:lpwstr>0x0101000C730EDAFA390D408C04EFF7986573F9</vt:lpwstr>
  </property>
  <property fmtid="{D5CDD505-2E9C-101B-9397-08002B2CF9AE}" pid="10" name="MediaServiceImageTags">
    <vt:lpwstr/>
  </property>
</Properties>
</file>