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notesSlides/notesSlide1.xml" ContentType="application/vnd.openxmlformats-officedocument.presentationml.notesSlide+xml"/>
  <Override PartName="/ppt/webextensions/webextension2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461" r:id="rId6"/>
    <p:sldId id="476" r:id="rId7"/>
    <p:sldId id="478" r:id="rId8"/>
    <p:sldId id="487" r:id="rId9"/>
    <p:sldId id="491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8" r:id="rId19"/>
    <p:sldId id="489" r:id="rId20"/>
    <p:sldId id="492" r:id="rId21"/>
    <p:sldId id="49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4C22"/>
    <a:srgbClr val="003A1B"/>
    <a:srgbClr val="050F4A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8C773-A9B0-435B-8419-D815AE6A5588}" v="70" dt="2024-12-20T11:39:22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9150" autoAdjust="0"/>
  </p:normalViewPr>
  <p:slideViewPr>
    <p:cSldViewPr snapToGrid="0">
      <p:cViewPr varScale="1">
        <p:scale>
          <a:sx n="73" d="100"/>
          <a:sy n="73" d="100"/>
        </p:scale>
        <p:origin x="28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Pope" userId="f5d295c0-6276-4649-9eac-057c4f780864" providerId="ADAL" clId="{A8E8C773-A9B0-435B-8419-D815AE6A5588}"/>
    <pc:docChg chg="undo redo custSel addSld delSld modSld sldOrd">
      <pc:chgData name="Tom Pope" userId="f5d295c0-6276-4649-9eac-057c4f780864" providerId="ADAL" clId="{A8E8C773-A9B0-435B-8419-D815AE6A5588}" dt="2024-12-20T11:45:37.268" v="6079" actId="20577"/>
      <pc:docMkLst>
        <pc:docMk/>
      </pc:docMkLst>
      <pc:sldChg chg="addSp modSp mod">
        <pc:chgData name="Tom Pope" userId="f5d295c0-6276-4649-9eac-057c4f780864" providerId="ADAL" clId="{A8E8C773-A9B0-435B-8419-D815AE6A5588}" dt="2024-12-20T11:10:23.946" v="5976" actId="255"/>
        <pc:sldMkLst>
          <pc:docMk/>
          <pc:sldMk cId="602178237" sldId="256"/>
        </pc:sldMkLst>
        <pc:spChg chg="mod">
          <ac:chgData name="Tom Pope" userId="f5d295c0-6276-4649-9eac-057c4f780864" providerId="ADAL" clId="{A8E8C773-A9B0-435B-8419-D815AE6A5588}" dt="2024-12-18T17:45:26.103" v="128" actId="14100"/>
          <ac:spMkLst>
            <pc:docMk/>
            <pc:sldMk cId="602178237" sldId="256"/>
            <ac:spMk id="6" creationId="{62233018-E02F-4F68-9D41-F6300C680E92}"/>
          </ac:spMkLst>
        </pc:spChg>
        <pc:spChg chg="mod">
          <ac:chgData name="Tom Pope" userId="f5d295c0-6276-4649-9eac-057c4f780864" providerId="ADAL" clId="{A8E8C773-A9B0-435B-8419-D815AE6A5588}" dt="2024-12-20T11:10:23.946" v="5976" actId="255"/>
          <ac:spMkLst>
            <pc:docMk/>
            <pc:sldMk cId="602178237" sldId="256"/>
            <ac:spMk id="7" creationId="{884C17E8-4022-45AE-86FE-0F708F6CB435}"/>
          </ac:spMkLst>
        </pc:spChg>
        <pc:spChg chg="mod">
          <ac:chgData name="Tom Pope" userId="f5d295c0-6276-4649-9eac-057c4f780864" providerId="ADAL" clId="{A8E8C773-A9B0-435B-8419-D815AE6A5588}" dt="2024-12-20T11:09:48.607" v="5935" actId="14100"/>
          <ac:spMkLst>
            <pc:docMk/>
            <pc:sldMk cId="602178237" sldId="256"/>
            <ac:spMk id="10" creationId="{E1868A71-99C5-610F-2DAA-5D8D881714F0}"/>
          </ac:spMkLst>
        </pc:spChg>
        <pc:grpChg chg="mod">
          <ac:chgData name="Tom Pope" userId="f5d295c0-6276-4649-9eac-057c4f780864" providerId="ADAL" clId="{A8E8C773-A9B0-435B-8419-D815AE6A5588}" dt="2024-12-20T11:09:48.607" v="5935" actId="14100"/>
          <ac:grpSpMkLst>
            <pc:docMk/>
            <pc:sldMk cId="602178237" sldId="256"/>
            <ac:grpSpMk id="8" creationId="{576EC655-ED3B-ADB4-8CC2-A67A03D94FE7}"/>
          </ac:grpSpMkLst>
        </pc:grpChg>
        <pc:picChg chg="add mod">
          <ac:chgData name="Tom Pope" userId="f5d295c0-6276-4649-9eac-057c4f780864" providerId="ADAL" clId="{A8E8C773-A9B0-435B-8419-D815AE6A5588}" dt="2024-12-20T11:10:02.478" v="5947" actId="1038"/>
          <ac:picMkLst>
            <pc:docMk/>
            <pc:sldMk cId="602178237" sldId="256"/>
            <ac:picMk id="2" creationId="{BBAF3606-85FA-36E4-A5FF-72C85B52B2C3}"/>
          </ac:picMkLst>
        </pc:picChg>
        <pc:picChg chg="mod">
          <ac:chgData name="Tom Pope" userId="f5d295c0-6276-4649-9eac-057c4f780864" providerId="ADAL" clId="{A8E8C773-A9B0-435B-8419-D815AE6A5588}" dt="2024-12-20T11:09:48.607" v="5935" actId="14100"/>
          <ac:picMkLst>
            <pc:docMk/>
            <pc:sldMk cId="602178237" sldId="256"/>
            <ac:picMk id="11" creationId="{E5CBF410-3F60-C6B1-9C47-C24B3972D140}"/>
          </ac:picMkLst>
        </pc:picChg>
        <pc:picChg chg="mod">
          <ac:chgData name="Tom Pope" userId="f5d295c0-6276-4649-9eac-057c4f780864" providerId="ADAL" clId="{A8E8C773-A9B0-435B-8419-D815AE6A5588}" dt="2024-12-19T17:08:48.315" v="4508" actId="1036"/>
          <ac:picMkLst>
            <pc:docMk/>
            <pc:sldMk cId="602178237" sldId="256"/>
            <ac:picMk id="1026" creationId="{F1BD1F89-41DA-9BC7-BA13-CB53D01F0CB0}"/>
          </ac:picMkLst>
        </pc:picChg>
      </pc:sldChg>
      <pc:sldChg chg="del">
        <pc:chgData name="Tom Pope" userId="f5d295c0-6276-4649-9eac-057c4f780864" providerId="ADAL" clId="{A8E8C773-A9B0-435B-8419-D815AE6A5588}" dt="2024-12-19T16:54:12.623" v="3343" actId="47"/>
        <pc:sldMkLst>
          <pc:docMk/>
          <pc:sldMk cId="4082650852" sldId="260"/>
        </pc:sldMkLst>
      </pc:sldChg>
      <pc:sldChg chg="del">
        <pc:chgData name="Tom Pope" userId="f5d295c0-6276-4649-9eac-057c4f780864" providerId="ADAL" clId="{A8E8C773-A9B0-435B-8419-D815AE6A5588}" dt="2024-12-19T16:54:13.436" v="3346" actId="47"/>
        <pc:sldMkLst>
          <pc:docMk/>
          <pc:sldMk cId="1367726465" sldId="262"/>
        </pc:sldMkLst>
      </pc:sldChg>
      <pc:sldChg chg="del">
        <pc:chgData name="Tom Pope" userId="f5d295c0-6276-4649-9eac-057c4f780864" providerId="ADAL" clId="{A8E8C773-A9B0-435B-8419-D815AE6A5588}" dt="2024-12-19T16:54:21.739" v="3362" actId="47"/>
        <pc:sldMkLst>
          <pc:docMk/>
          <pc:sldMk cId="2692888976" sldId="265"/>
        </pc:sldMkLst>
      </pc:sldChg>
      <pc:sldChg chg="del">
        <pc:chgData name="Tom Pope" userId="f5d295c0-6276-4649-9eac-057c4f780864" providerId="ADAL" clId="{A8E8C773-A9B0-435B-8419-D815AE6A5588}" dt="2024-12-19T16:54:19.914" v="3359" actId="47"/>
        <pc:sldMkLst>
          <pc:docMk/>
          <pc:sldMk cId="2831533851" sldId="266"/>
        </pc:sldMkLst>
      </pc:sldChg>
      <pc:sldChg chg="del">
        <pc:chgData name="Tom Pope" userId="f5d295c0-6276-4649-9eac-057c4f780864" providerId="ADAL" clId="{A8E8C773-A9B0-435B-8419-D815AE6A5588}" dt="2024-12-19T16:54:12.893" v="3344" actId="47"/>
        <pc:sldMkLst>
          <pc:docMk/>
          <pc:sldMk cId="3528033695" sldId="269"/>
        </pc:sldMkLst>
      </pc:sldChg>
      <pc:sldChg chg="add del">
        <pc:chgData name="Tom Pope" userId="f5d295c0-6276-4649-9eac-057c4f780864" providerId="ADAL" clId="{A8E8C773-A9B0-435B-8419-D815AE6A5588}" dt="2024-12-19T16:54:42.138" v="3367" actId="47"/>
        <pc:sldMkLst>
          <pc:docMk/>
          <pc:sldMk cId="4287472897" sldId="270"/>
        </pc:sldMkLst>
      </pc:sldChg>
      <pc:sldChg chg="add del">
        <pc:chgData name="Tom Pope" userId="f5d295c0-6276-4649-9eac-057c4f780864" providerId="ADAL" clId="{A8E8C773-A9B0-435B-8419-D815AE6A5588}" dt="2024-12-20T11:06:45.917" v="5920" actId="47"/>
        <pc:sldMkLst>
          <pc:docMk/>
          <pc:sldMk cId="1691591234" sldId="273"/>
        </pc:sldMkLst>
      </pc:sldChg>
      <pc:sldChg chg="del">
        <pc:chgData name="Tom Pope" userId="f5d295c0-6276-4649-9eac-057c4f780864" providerId="ADAL" clId="{A8E8C773-A9B0-435B-8419-D815AE6A5588}" dt="2024-12-19T16:54:20.587" v="3360" actId="47"/>
        <pc:sldMkLst>
          <pc:docMk/>
          <pc:sldMk cId="251594549" sldId="275"/>
        </pc:sldMkLst>
      </pc:sldChg>
      <pc:sldChg chg="del">
        <pc:chgData name="Tom Pope" userId="f5d295c0-6276-4649-9eac-057c4f780864" providerId="ADAL" clId="{A8E8C773-A9B0-435B-8419-D815AE6A5588}" dt="2024-12-19T16:54:13.310" v="3345" actId="47"/>
        <pc:sldMkLst>
          <pc:docMk/>
          <pc:sldMk cId="1897725605" sldId="460"/>
        </pc:sldMkLst>
      </pc:sldChg>
      <pc:sldChg chg="delSp modSp mod ord">
        <pc:chgData name="Tom Pope" userId="f5d295c0-6276-4649-9eac-057c4f780864" providerId="ADAL" clId="{A8E8C773-A9B0-435B-8419-D815AE6A5588}" dt="2024-12-19T17:08:08.129" v="4489" actId="688"/>
        <pc:sldMkLst>
          <pc:docMk/>
          <pc:sldMk cId="2856060616" sldId="461"/>
        </pc:sldMkLst>
        <pc:spChg chg="mod">
          <ac:chgData name="Tom Pope" userId="f5d295c0-6276-4649-9eac-057c4f780864" providerId="ADAL" clId="{A8E8C773-A9B0-435B-8419-D815AE6A5588}" dt="2024-12-19T14:29:53.177" v="1565" actId="6549"/>
          <ac:spMkLst>
            <pc:docMk/>
            <pc:sldMk cId="2856060616" sldId="461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19T14:30:06.747" v="1584" actId="20577"/>
          <ac:spMkLst>
            <pc:docMk/>
            <pc:sldMk cId="2856060616" sldId="461"/>
            <ac:spMk id="8" creationId="{C60C20BD-7142-3837-8B94-2BD446AD017D}"/>
          </ac:spMkLst>
        </pc:spChg>
        <pc:picChg chg="mod">
          <ac:chgData name="Tom Pope" userId="f5d295c0-6276-4649-9eac-057c4f780864" providerId="ADAL" clId="{A8E8C773-A9B0-435B-8419-D815AE6A5588}" dt="2024-12-19T17:08:08.129" v="4489" actId="688"/>
          <ac:picMkLst>
            <pc:docMk/>
            <pc:sldMk cId="2856060616" sldId="461"/>
            <ac:picMk id="4" creationId="{117F5366-96BF-F18D-2EF4-C55C26F56647}"/>
          </ac:picMkLst>
        </pc:picChg>
        <pc:picChg chg="del">
          <ac:chgData name="Tom Pope" userId="f5d295c0-6276-4649-9eac-057c4f780864" providerId="ADAL" clId="{A8E8C773-A9B0-435B-8419-D815AE6A5588}" dt="2024-12-18T17:46:11.709" v="131" actId="478"/>
          <ac:picMkLst>
            <pc:docMk/>
            <pc:sldMk cId="2856060616" sldId="461"/>
            <ac:picMk id="7" creationId="{F930D6D8-7138-FBE9-771F-48F92D0DA3BF}"/>
          </ac:picMkLst>
        </pc:picChg>
        <pc:picChg chg="del">
          <ac:chgData name="Tom Pope" userId="f5d295c0-6276-4649-9eac-057c4f780864" providerId="ADAL" clId="{A8E8C773-A9B0-435B-8419-D815AE6A5588}" dt="2024-12-18T17:46:12.462" v="132" actId="478"/>
          <ac:picMkLst>
            <pc:docMk/>
            <pc:sldMk cId="2856060616" sldId="461"/>
            <ac:picMk id="11" creationId="{8470AFF0-8475-11E6-03C1-B0C81024B288}"/>
          </ac:picMkLst>
        </pc:picChg>
        <pc:picChg chg="del">
          <ac:chgData name="Tom Pope" userId="f5d295c0-6276-4649-9eac-057c4f780864" providerId="ADAL" clId="{A8E8C773-A9B0-435B-8419-D815AE6A5588}" dt="2024-12-18T17:46:13.062" v="133" actId="478"/>
          <ac:picMkLst>
            <pc:docMk/>
            <pc:sldMk cId="2856060616" sldId="461"/>
            <ac:picMk id="13" creationId="{0A6B469E-A248-4610-0D98-8BBFC85E60E5}"/>
          </ac:picMkLst>
        </pc:picChg>
      </pc:sldChg>
      <pc:sldChg chg="del">
        <pc:chgData name="Tom Pope" userId="f5d295c0-6276-4649-9eac-057c4f780864" providerId="ADAL" clId="{A8E8C773-A9B0-435B-8419-D815AE6A5588}" dt="2024-12-19T16:54:13.632" v="3347" actId="47"/>
        <pc:sldMkLst>
          <pc:docMk/>
          <pc:sldMk cId="1394177262" sldId="463"/>
        </pc:sldMkLst>
      </pc:sldChg>
      <pc:sldChg chg="del">
        <pc:chgData name="Tom Pope" userId="f5d295c0-6276-4649-9eac-057c4f780864" providerId="ADAL" clId="{A8E8C773-A9B0-435B-8419-D815AE6A5588}" dt="2024-12-19T16:54:14.186" v="3348" actId="47"/>
        <pc:sldMkLst>
          <pc:docMk/>
          <pc:sldMk cId="2957356734" sldId="464"/>
        </pc:sldMkLst>
      </pc:sldChg>
      <pc:sldChg chg="del">
        <pc:chgData name="Tom Pope" userId="f5d295c0-6276-4649-9eac-057c4f780864" providerId="ADAL" clId="{A8E8C773-A9B0-435B-8419-D815AE6A5588}" dt="2024-12-19T16:54:14.352" v="3349" actId="47"/>
        <pc:sldMkLst>
          <pc:docMk/>
          <pc:sldMk cId="1406089743" sldId="465"/>
        </pc:sldMkLst>
      </pc:sldChg>
      <pc:sldChg chg="del">
        <pc:chgData name="Tom Pope" userId="f5d295c0-6276-4649-9eac-057c4f780864" providerId="ADAL" clId="{A8E8C773-A9B0-435B-8419-D815AE6A5588}" dt="2024-12-19T16:54:14.533" v="3350" actId="47"/>
        <pc:sldMkLst>
          <pc:docMk/>
          <pc:sldMk cId="1640464754" sldId="466"/>
        </pc:sldMkLst>
      </pc:sldChg>
      <pc:sldChg chg="del">
        <pc:chgData name="Tom Pope" userId="f5d295c0-6276-4649-9eac-057c4f780864" providerId="ADAL" clId="{A8E8C773-A9B0-435B-8419-D815AE6A5588}" dt="2024-12-19T16:54:17.020" v="3354" actId="47"/>
        <pc:sldMkLst>
          <pc:docMk/>
          <pc:sldMk cId="1832758562" sldId="467"/>
        </pc:sldMkLst>
      </pc:sldChg>
      <pc:sldChg chg="del">
        <pc:chgData name="Tom Pope" userId="f5d295c0-6276-4649-9eac-057c4f780864" providerId="ADAL" clId="{A8E8C773-A9B0-435B-8419-D815AE6A5588}" dt="2024-12-19T16:54:17.656" v="3355" actId="47"/>
        <pc:sldMkLst>
          <pc:docMk/>
          <pc:sldMk cId="2607162950" sldId="468"/>
        </pc:sldMkLst>
      </pc:sldChg>
      <pc:sldChg chg="del">
        <pc:chgData name="Tom Pope" userId="f5d295c0-6276-4649-9eac-057c4f780864" providerId="ADAL" clId="{A8E8C773-A9B0-435B-8419-D815AE6A5588}" dt="2024-12-19T16:54:18.705" v="3356" actId="47"/>
        <pc:sldMkLst>
          <pc:docMk/>
          <pc:sldMk cId="3140802596" sldId="469"/>
        </pc:sldMkLst>
      </pc:sldChg>
      <pc:sldChg chg="del">
        <pc:chgData name="Tom Pope" userId="f5d295c0-6276-4649-9eac-057c4f780864" providerId="ADAL" clId="{A8E8C773-A9B0-435B-8419-D815AE6A5588}" dt="2024-12-19T16:54:18.878" v="3357" actId="47"/>
        <pc:sldMkLst>
          <pc:docMk/>
          <pc:sldMk cId="3744922506" sldId="470"/>
        </pc:sldMkLst>
      </pc:sldChg>
      <pc:sldChg chg="del">
        <pc:chgData name="Tom Pope" userId="f5d295c0-6276-4649-9eac-057c4f780864" providerId="ADAL" clId="{A8E8C773-A9B0-435B-8419-D815AE6A5588}" dt="2024-12-19T16:54:14.740" v="3351" actId="47"/>
        <pc:sldMkLst>
          <pc:docMk/>
          <pc:sldMk cId="3108616856" sldId="471"/>
        </pc:sldMkLst>
      </pc:sldChg>
      <pc:sldChg chg="del">
        <pc:chgData name="Tom Pope" userId="f5d295c0-6276-4649-9eac-057c4f780864" providerId="ADAL" clId="{A8E8C773-A9B0-435B-8419-D815AE6A5588}" dt="2024-12-19T16:54:16.414" v="3353" actId="47"/>
        <pc:sldMkLst>
          <pc:docMk/>
          <pc:sldMk cId="2173376980" sldId="472"/>
        </pc:sldMkLst>
      </pc:sldChg>
      <pc:sldChg chg="del">
        <pc:chgData name="Tom Pope" userId="f5d295c0-6276-4649-9eac-057c4f780864" providerId="ADAL" clId="{A8E8C773-A9B0-435B-8419-D815AE6A5588}" dt="2024-12-19T16:54:19.044" v="3358" actId="47"/>
        <pc:sldMkLst>
          <pc:docMk/>
          <pc:sldMk cId="992520047" sldId="473"/>
        </pc:sldMkLst>
      </pc:sldChg>
      <pc:sldChg chg="del">
        <pc:chgData name="Tom Pope" userId="f5d295c0-6276-4649-9eac-057c4f780864" providerId="ADAL" clId="{A8E8C773-A9B0-435B-8419-D815AE6A5588}" dt="2024-12-19T16:54:15.350" v="3352" actId="47"/>
        <pc:sldMkLst>
          <pc:docMk/>
          <pc:sldMk cId="1911625247" sldId="474"/>
        </pc:sldMkLst>
      </pc:sldChg>
      <pc:sldChg chg="del">
        <pc:chgData name="Tom Pope" userId="f5d295c0-6276-4649-9eac-057c4f780864" providerId="ADAL" clId="{A8E8C773-A9B0-435B-8419-D815AE6A5588}" dt="2024-12-19T16:54:21.137" v="3361" actId="47"/>
        <pc:sldMkLst>
          <pc:docMk/>
          <pc:sldMk cId="191781382" sldId="475"/>
        </pc:sldMkLst>
      </pc:sldChg>
      <pc:sldChg chg="addSp delSp modSp add mod">
        <pc:chgData name="Tom Pope" userId="f5d295c0-6276-4649-9eac-057c4f780864" providerId="ADAL" clId="{A8E8C773-A9B0-435B-8419-D815AE6A5588}" dt="2024-12-19T17:09:13.137" v="4510"/>
        <pc:sldMkLst>
          <pc:docMk/>
          <pc:sldMk cId="1938957849" sldId="476"/>
        </pc:sldMkLst>
        <pc:spChg chg="mod">
          <ac:chgData name="Tom Pope" userId="f5d295c0-6276-4649-9eac-057c4f780864" providerId="ADAL" clId="{A8E8C773-A9B0-435B-8419-D815AE6A5588}" dt="2024-12-19T14:30:19.199" v="1602" actId="6549"/>
          <ac:spMkLst>
            <pc:docMk/>
            <pc:sldMk cId="1938957849" sldId="476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18T17:54:07.817" v="522" actId="255"/>
          <ac:spMkLst>
            <pc:docMk/>
            <pc:sldMk cId="1938957849" sldId="476"/>
            <ac:spMk id="8" creationId="{C60C20BD-7142-3837-8B94-2BD446AD017D}"/>
          </ac:spMkLst>
        </pc:spChg>
        <pc:picChg chg="add mod">
          <ac:chgData name="Tom Pope" userId="f5d295c0-6276-4649-9eac-057c4f780864" providerId="ADAL" clId="{A8E8C773-A9B0-435B-8419-D815AE6A5588}" dt="2024-12-19T17:09:13.137" v="4510"/>
          <ac:picMkLst>
            <pc:docMk/>
            <pc:sldMk cId="1938957849" sldId="476"/>
            <ac:picMk id="3" creationId="{AEB0C976-2F9A-E379-C955-815FC3F3A013}"/>
          </ac:picMkLst>
        </pc:picChg>
        <pc:picChg chg="del">
          <ac:chgData name="Tom Pope" userId="f5d295c0-6276-4649-9eac-057c4f780864" providerId="ADAL" clId="{A8E8C773-A9B0-435B-8419-D815AE6A5588}" dt="2024-12-19T17:09:11.517" v="4509" actId="478"/>
          <ac:picMkLst>
            <pc:docMk/>
            <pc:sldMk cId="1938957849" sldId="476"/>
            <ac:picMk id="4" creationId="{117F5366-96BF-F18D-2EF4-C55C26F56647}"/>
          </ac:picMkLst>
        </pc:picChg>
      </pc:sldChg>
      <pc:sldChg chg="addSp delSp modSp add del mod">
        <pc:chgData name="Tom Pope" userId="f5d295c0-6276-4649-9eac-057c4f780864" providerId="ADAL" clId="{A8E8C773-A9B0-435B-8419-D815AE6A5588}" dt="2024-12-19T16:56:02.960" v="3488" actId="47"/>
        <pc:sldMkLst>
          <pc:docMk/>
          <pc:sldMk cId="2444367670" sldId="477"/>
        </pc:sldMkLst>
        <pc:spChg chg="mod">
          <ac:chgData name="Tom Pope" userId="f5d295c0-6276-4649-9eac-057c4f780864" providerId="ADAL" clId="{A8E8C773-A9B0-435B-8419-D815AE6A5588}" dt="2024-12-19T16:55:06.207" v="3385" actId="20577"/>
          <ac:spMkLst>
            <pc:docMk/>
            <pc:sldMk cId="2444367670" sldId="477"/>
            <ac:spMk id="2" creationId="{12239FBA-5EC2-118F-0C71-7BA8C86CA937}"/>
          </ac:spMkLst>
        </pc:spChg>
        <pc:spChg chg="add mod">
          <ac:chgData name="Tom Pope" userId="f5d295c0-6276-4649-9eac-057c4f780864" providerId="ADAL" clId="{A8E8C773-A9B0-435B-8419-D815AE6A5588}" dt="2024-12-19T16:55:31.145" v="3487" actId="20577"/>
          <ac:spMkLst>
            <pc:docMk/>
            <pc:sldMk cId="2444367670" sldId="477"/>
            <ac:spMk id="3" creationId="{F3E4885A-F005-6CA6-2FAC-0672EA892BDA}"/>
          </ac:spMkLst>
        </pc:spChg>
        <pc:spChg chg="del mod">
          <ac:chgData name="Tom Pope" userId="f5d295c0-6276-4649-9eac-057c4f780864" providerId="ADAL" clId="{A8E8C773-A9B0-435B-8419-D815AE6A5588}" dt="2024-12-19T16:55:10.409" v="3387" actId="478"/>
          <ac:spMkLst>
            <pc:docMk/>
            <pc:sldMk cId="2444367670" sldId="477"/>
            <ac:spMk id="8" creationId="{C60C20BD-7142-3837-8B94-2BD446AD017D}"/>
          </ac:spMkLst>
        </pc:spChg>
        <pc:picChg chg="add del mod">
          <ac:chgData name="Tom Pope" userId="f5d295c0-6276-4649-9eac-057c4f780864" providerId="ADAL" clId="{A8E8C773-A9B0-435B-8419-D815AE6A5588}" dt="2024-12-19T16:55:08.641" v="3386" actId="478"/>
          <ac:picMkLst>
            <pc:docMk/>
            <pc:sldMk cId="2444367670" sldId="477"/>
            <ac:picMk id="5" creationId="{F20BEEBD-3C5E-0AAE-7580-4BAA24C0D87B}"/>
          </ac:picMkLst>
        </pc:picChg>
      </pc:sldChg>
      <pc:sldChg chg="addSp delSp modSp add mod ord">
        <pc:chgData name="Tom Pope" userId="f5d295c0-6276-4649-9eac-057c4f780864" providerId="ADAL" clId="{A8E8C773-A9B0-435B-8419-D815AE6A5588}" dt="2024-12-20T10:11:30.952" v="4543" actId="20577"/>
        <pc:sldMkLst>
          <pc:docMk/>
          <pc:sldMk cId="3727488252" sldId="478"/>
        </pc:sldMkLst>
        <pc:spChg chg="mod">
          <ac:chgData name="Tom Pope" userId="f5d295c0-6276-4649-9eac-057c4f780864" providerId="ADAL" clId="{A8E8C773-A9B0-435B-8419-D815AE6A5588}" dt="2024-12-19T14:31:17.166" v="1669" actId="20577"/>
          <ac:spMkLst>
            <pc:docMk/>
            <pc:sldMk cId="3727488252" sldId="478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20T10:11:30.952" v="4543" actId="20577"/>
          <ac:spMkLst>
            <pc:docMk/>
            <pc:sldMk cId="3727488252" sldId="478"/>
            <ac:spMk id="8" creationId="{C60C20BD-7142-3837-8B94-2BD446AD017D}"/>
          </ac:spMkLst>
        </pc:spChg>
        <pc:picChg chg="add mod">
          <ac:chgData name="Tom Pope" userId="f5d295c0-6276-4649-9eac-057c4f780864" providerId="ADAL" clId="{A8E8C773-A9B0-435B-8419-D815AE6A5588}" dt="2024-12-19T17:09:16.816" v="4512"/>
          <ac:picMkLst>
            <pc:docMk/>
            <pc:sldMk cId="3727488252" sldId="478"/>
            <ac:picMk id="3" creationId="{A3552388-27B7-B6A0-A8B2-81D959A3DAFB}"/>
          </ac:picMkLst>
        </pc:picChg>
        <pc:picChg chg="del">
          <ac:chgData name="Tom Pope" userId="f5d295c0-6276-4649-9eac-057c4f780864" providerId="ADAL" clId="{A8E8C773-A9B0-435B-8419-D815AE6A5588}" dt="2024-12-19T17:09:15.490" v="4511" actId="478"/>
          <ac:picMkLst>
            <pc:docMk/>
            <pc:sldMk cId="3727488252" sldId="478"/>
            <ac:picMk id="4" creationId="{117F5366-96BF-F18D-2EF4-C55C26F56647}"/>
          </ac:picMkLst>
        </pc:picChg>
      </pc:sldChg>
      <pc:sldChg chg="addSp delSp modSp add mod">
        <pc:chgData name="Tom Pope" userId="f5d295c0-6276-4649-9eac-057c4f780864" providerId="ADAL" clId="{A8E8C773-A9B0-435B-8419-D815AE6A5588}" dt="2024-12-20T10:56:10.820" v="5676" actId="20577"/>
        <pc:sldMkLst>
          <pc:docMk/>
          <pc:sldMk cId="2206528792" sldId="479"/>
        </pc:sldMkLst>
        <pc:spChg chg="mod">
          <ac:chgData name="Tom Pope" userId="f5d295c0-6276-4649-9eac-057c4f780864" providerId="ADAL" clId="{A8E8C773-A9B0-435B-8419-D815AE6A5588}" dt="2024-12-18T18:07:03.190" v="1269" actId="20577"/>
          <ac:spMkLst>
            <pc:docMk/>
            <pc:sldMk cId="2206528792" sldId="479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20T10:56:10.820" v="5676" actId="20577"/>
          <ac:spMkLst>
            <pc:docMk/>
            <pc:sldMk cId="2206528792" sldId="479"/>
            <ac:spMk id="8" creationId="{C60C20BD-7142-3837-8B94-2BD446AD017D}"/>
          </ac:spMkLst>
        </pc:spChg>
        <pc:picChg chg="add mod">
          <ac:chgData name="Tom Pope" userId="f5d295c0-6276-4649-9eac-057c4f780864" providerId="ADAL" clId="{A8E8C773-A9B0-435B-8419-D815AE6A5588}" dt="2024-12-19T17:09:26.325" v="4516"/>
          <ac:picMkLst>
            <pc:docMk/>
            <pc:sldMk cId="2206528792" sldId="479"/>
            <ac:picMk id="3" creationId="{3F60AC1D-6E69-8B42-003B-8E8F66AD5B84}"/>
          </ac:picMkLst>
        </pc:picChg>
        <pc:picChg chg="del">
          <ac:chgData name="Tom Pope" userId="f5d295c0-6276-4649-9eac-057c4f780864" providerId="ADAL" clId="{A8E8C773-A9B0-435B-8419-D815AE6A5588}" dt="2024-12-19T17:09:24.971" v="4515" actId="478"/>
          <ac:picMkLst>
            <pc:docMk/>
            <pc:sldMk cId="2206528792" sldId="479"/>
            <ac:picMk id="4" creationId="{117F5366-96BF-F18D-2EF4-C55C26F56647}"/>
          </ac:picMkLst>
        </pc:picChg>
      </pc:sldChg>
      <pc:sldChg chg="addSp delSp modSp add mod">
        <pc:chgData name="Tom Pope" userId="f5d295c0-6276-4649-9eac-057c4f780864" providerId="ADAL" clId="{A8E8C773-A9B0-435B-8419-D815AE6A5588}" dt="2024-12-19T17:09:32.265" v="4518"/>
        <pc:sldMkLst>
          <pc:docMk/>
          <pc:sldMk cId="4152070958" sldId="480"/>
        </pc:sldMkLst>
        <pc:spChg chg="mod">
          <ac:chgData name="Tom Pope" userId="f5d295c0-6276-4649-9eac-057c4f780864" providerId="ADAL" clId="{A8E8C773-A9B0-435B-8419-D815AE6A5588}" dt="2024-12-18T18:10:13.181" v="1324" actId="20577"/>
          <ac:spMkLst>
            <pc:docMk/>
            <pc:sldMk cId="4152070958" sldId="480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19T17:00:56.686" v="3930" actId="20577"/>
          <ac:spMkLst>
            <pc:docMk/>
            <pc:sldMk cId="4152070958" sldId="480"/>
            <ac:spMk id="8" creationId="{C60C20BD-7142-3837-8B94-2BD446AD017D}"/>
          </ac:spMkLst>
        </pc:spChg>
        <pc:picChg chg="add mod">
          <ac:chgData name="Tom Pope" userId="f5d295c0-6276-4649-9eac-057c4f780864" providerId="ADAL" clId="{A8E8C773-A9B0-435B-8419-D815AE6A5588}" dt="2024-12-19T17:09:32.265" v="4518"/>
          <ac:picMkLst>
            <pc:docMk/>
            <pc:sldMk cId="4152070958" sldId="480"/>
            <ac:picMk id="3" creationId="{AC05B37E-698B-3F86-F096-6534BDAD7A81}"/>
          </ac:picMkLst>
        </pc:picChg>
        <pc:picChg chg="del">
          <ac:chgData name="Tom Pope" userId="f5d295c0-6276-4649-9eac-057c4f780864" providerId="ADAL" clId="{A8E8C773-A9B0-435B-8419-D815AE6A5588}" dt="2024-12-19T17:09:31.046" v="4517" actId="478"/>
          <ac:picMkLst>
            <pc:docMk/>
            <pc:sldMk cId="4152070958" sldId="480"/>
            <ac:picMk id="4" creationId="{117F5366-96BF-F18D-2EF4-C55C26F56647}"/>
          </ac:picMkLst>
        </pc:picChg>
      </pc:sldChg>
      <pc:sldChg chg="addSp delSp modSp add mod">
        <pc:chgData name="Tom Pope" userId="f5d295c0-6276-4649-9eac-057c4f780864" providerId="ADAL" clId="{A8E8C773-A9B0-435B-8419-D815AE6A5588}" dt="2024-12-20T11:11:06.584" v="6002" actId="20577"/>
        <pc:sldMkLst>
          <pc:docMk/>
          <pc:sldMk cId="2227934446" sldId="481"/>
        </pc:sldMkLst>
        <pc:spChg chg="mod">
          <ac:chgData name="Tom Pope" userId="f5d295c0-6276-4649-9eac-057c4f780864" providerId="ADAL" clId="{A8E8C773-A9B0-435B-8419-D815AE6A5588}" dt="2024-12-19T14:36:09.986" v="1879" actId="20577"/>
          <ac:spMkLst>
            <pc:docMk/>
            <pc:sldMk cId="2227934446" sldId="481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20T11:11:06.584" v="6002" actId="20577"/>
          <ac:spMkLst>
            <pc:docMk/>
            <pc:sldMk cId="2227934446" sldId="481"/>
            <ac:spMk id="8" creationId="{C60C20BD-7142-3837-8B94-2BD446AD017D}"/>
          </ac:spMkLst>
        </pc:spChg>
        <pc:spChg chg="add mod">
          <ac:chgData name="Tom Pope" userId="f5d295c0-6276-4649-9eac-057c4f780864" providerId="ADAL" clId="{A8E8C773-A9B0-435B-8419-D815AE6A5588}" dt="2024-12-19T14:49:45.407" v="2163" actId="14100"/>
          <ac:spMkLst>
            <pc:docMk/>
            <pc:sldMk cId="2227934446" sldId="481"/>
            <ac:spMk id="12" creationId="{930DF685-A5DE-9338-FC0C-A87489AF49DC}"/>
          </ac:spMkLst>
        </pc:spChg>
        <pc:spChg chg="add mod">
          <ac:chgData name="Tom Pope" userId="f5d295c0-6276-4649-9eac-057c4f780864" providerId="ADAL" clId="{A8E8C773-A9B0-435B-8419-D815AE6A5588}" dt="2024-12-19T15:47:42.684" v="2668" actId="1037"/>
          <ac:spMkLst>
            <pc:docMk/>
            <pc:sldMk cId="2227934446" sldId="481"/>
            <ac:spMk id="13" creationId="{3BDC426D-A541-7DA1-E230-06EA661D0128}"/>
          </ac:spMkLst>
        </pc:spChg>
        <pc:picChg chg="mod">
          <ac:chgData name="Tom Pope" userId="f5d295c0-6276-4649-9eac-057c4f780864" providerId="ADAL" clId="{A8E8C773-A9B0-435B-8419-D815AE6A5588}" dt="2024-12-20T10:28:17.343" v="5016" actId="688"/>
          <ac:picMkLst>
            <pc:docMk/>
            <pc:sldMk cId="2227934446" sldId="481"/>
            <ac:picMk id="4" creationId="{117F5366-96BF-F18D-2EF4-C55C26F56647}"/>
          </ac:picMkLst>
        </pc:picChg>
        <pc:picChg chg="add del mod">
          <ac:chgData name="Tom Pope" userId="f5d295c0-6276-4649-9eac-057c4f780864" providerId="ADAL" clId="{A8E8C773-A9B0-435B-8419-D815AE6A5588}" dt="2024-12-19T15:46:07.338" v="2604" actId="478"/>
          <ac:picMkLst>
            <pc:docMk/>
            <pc:sldMk cId="2227934446" sldId="481"/>
            <ac:picMk id="5" creationId="{0AAFFF6A-4CF4-6A6C-F2C1-9CCF7AA7FC1F}"/>
          </ac:picMkLst>
        </pc:picChg>
        <pc:picChg chg="add del mod">
          <ac:chgData name="Tom Pope" userId="f5d295c0-6276-4649-9eac-057c4f780864" providerId="ADAL" clId="{A8E8C773-A9B0-435B-8419-D815AE6A5588}" dt="2024-12-19T15:47:21.002" v="2645" actId="478"/>
          <ac:picMkLst>
            <pc:docMk/>
            <pc:sldMk cId="2227934446" sldId="481"/>
            <ac:picMk id="9" creationId="{C77E3EB4-F7A4-9E3A-3CFE-C422C901FC30}"/>
          </ac:picMkLst>
        </pc:picChg>
        <pc:picChg chg="add del">
          <ac:chgData name="Tom Pope" userId="f5d295c0-6276-4649-9eac-057c4f780864" providerId="ADAL" clId="{A8E8C773-A9B0-435B-8419-D815AE6A5588}" dt="2024-12-19T14:49:00.743" v="2132" actId="478"/>
          <ac:picMkLst>
            <pc:docMk/>
            <pc:sldMk cId="2227934446" sldId="481"/>
            <ac:picMk id="11" creationId="{4D3D0FF8-C28E-CB27-E99E-77282D3C96B5}"/>
          </ac:picMkLst>
        </pc:picChg>
        <pc:picChg chg="add mod ord">
          <ac:chgData name="Tom Pope" userId="f5d295c0-6276-4649-9eac-057c4f780864" providerId="ADAL" clId="{A8E8C773-A9B0-435B-8419-D815AE6A5588}" dt="2024-12-19T15:46:57.098" v="2644" actId="1038"/>
          <ac:picMkLst>
            <pc:docMk/>
            <pc:sldMk cId="2227934446" sldId="481"/>
            <ac:picMk id="15" creationId="{16CEA758-9E6F-E428-9CDF-4D21C82D8B5A}"/>
          </ac:picMkLst>
        </pc:picChg>
        <pc:picChg chg="add mod ord">
          <ac:chgData name="Tom Pope" userId="f5d295c0-6276-4649-9eac-057c4f780864" providerId="ADAL" clId="{A8E8C773-A9B0-435B-8419-D815AE6A5588}" dt="2024-12-19T15:47:35.697" v="2650" actId="171"/>
          <ac:picMkLst>
            <pc:docMk/>
            <pc:sldMk cId="2227934446" sldId="481"/>
            <ac:picMk id="17" creationId="{1DBC090F-099E-67B2-74DD-EAC1ABFF44B1}"/>
          </ac:picMkLst>
        </pc:picChg>
      </pc:sldChg>
      <pc:sldChg chg="addSp delSp modSp add mod">
        <pc:chgData name="Tom Pope" userId="f5d295c0-6276-4649-9eac-057c4f780864" providerId="ADAL" clId="{A8E8C773-A9B0-435B-8419-D815AE6A5588}" dt="2024-12-20T10:28:27.976" v="5018"/>
        <pc:sldMkLst>
          <pc:docMk/>
          <pc:sldMk cId="4199548139" sldId="482"/>
        </pc:sldMkLst>
        <pc:spChg chg="mod">
          <ac:chgData name="Tom Pope" userId="f5d295c0-6276-4649-9eac-057c4f780864" providerId="ADAL" clId="{A8E8C773-A9B0-435B-8419-D815AE6A5588}" dt="2024-12-20T10:23:47.510" v="5003" actId="6549"/>
          <ac:spMkLst>
            <pc:docMk/>
            <pc:sldMk cId="4199548139" sldId="482"/>
            <ac:spMk id="8" creationId="{C60C20BD-7142-3837-8B94-2BD446AD017D}"/>
          </ac:spMkLst>
        </pc:spChg>
        <pc:spChg chg="del">
          <ac:chgData name="Tom Pope" userId="f5d295c0-6276-4649-9eac-057c4f780864" providerId="ADAL" clId="{A8E8C773-A9B0-435B-8419-D815AE6A5588}" dt="2024-12-19T14:50:47.990" v="2190" actId="478"/>
          <ac:spMkLst>
            <pc:docMk/>
            <pc:sldMk cId="4199548139" sldId="482"/>
            <ac:spMk id="12" creationId="{930DF685-A5DE-9338-FC0C-A87489AF49DC}"/>
          </ac:spMkLst>
        </pc:spChg>
        <pc:spChg chg="del">
          <ac:chgData name="Tom Pope" userId="f5d295c0-6276-4649-9eac-057c4f780864" providerId="ADAL" clId="{A8E8C773-A9B0-435B-8419-D815AE6A5588}" dt="2024-12-19T14:50:49.727" v="2191" actId="478"/>
          <ac:spMkLst>
            <pc:docMk/>
            <pc:sldMk cId="4199548139" sldId="482"/>
            <ac:spMk id="13" creationId="{3BDC426D-A541-7DA1-E230-06EA661D0128}"/>
          </ac:spMkLst>
        </pc:spChg>
        <pc:picChg chg="add del mod">
          <ac:chgData name="Tom Pope" userId="f5d295c0-6276-4649-9eac-057c4f780864" providerId="ADAL" clId="{A8E8C773-A9B0-435B-8419-D815AE6A5588}" dt="2024-12-20T10:28:26.628" v="5017" actId="478"/>
          <ac:picMkLst>
            <pc:docMk/>
            <pc:sldMk cId="4199548139" sldId="482"/>
            <ac:picMk id="3" creationId="{142C0FC2-3B2E-C4C7-2746-AE03F54039A3}"/>
          </ac:picMkLst>
        </pc:picChg>
        <pc:picChg chg="del">
          <ac:chgData name="Tom Pope" userId="f5d295c0-6276-4649-9eac-057c4f780864" providerId="ADAL" clId="{A8E8C773-A9B0-435B-8419-D815AE6A5588}" dt="2024-12-19T17:13:26.721" v="4531" actId="478"/>
          <ac:picMkLst>
            <pc:docMk/>
            <pc:sldMk cId="4199548139" sldId="482"/>
            <ac:picMk id="4" creationId="{117F5366-96BF-F18D-2EF4-C55C26F56647}"/>
          </ac:picMkLst>
        </pc:picChg>
        <pc:picChg chg="add mod">
          <ac:chgData name="Tom Pope" userId="f5d295c0-6276-4649-9eac-057c4f780864" providerId="ADAL" clId="{A8E8C773-A9B0-435B-8419-D815AE6A5588}" dt="2024-12-20T10:28:27.976" v="5018"/>
          <ac:picMkLst>
            <pc:docMk/>
            <pc:sldMk cId="4199548139" sldId="482"/>
            <ac:picMk id="4" creationId="{129DDC2F-ADF4-C3BE-AF93-D4267BC73041}"/>
          </ac:picMkLst>
        </pc:picChg>
        <pc:picChg chg="del">
          <ac:chgData name="Tom Pope" userId="f5d295c0-6276-4649-9eac-057c4f780864" providerId="ADAL" clId="{A8E8C773-A9B0-435B-8419-D815AE6A5588}" dt="2024-12-19T14:50:46.277" v="2189" actId="478"/>
          <ac:picMkLst>
            <pc:docMk/>
            <pc:sldMk cId="4199548139" sldId="482"/>
            <ac:picMk id="5" creationId="{0AAFFF6A-4CF4-6A6C-F2C1-9CCF7AA7FC1F}"/>
          </ac:picMkLst>
        </pc:picChg>
        <pc:picChg chg="del">
          <ac:chgData name="Tom Pope" userId="f5d295c0-6276-4649-9eac-057c4f780864" providerId="ADAL" clId="{A8E8C773-A9B0-435B-8419-D815AE6A5588}" dt="2024-12-19T14:50:45.669" v="2188" actId="478"/>
          <ac:picMkLst>
            <pc:docMk/>
            <pc:sldMk cId="4199548139" sldId="482"/>
            <ac:picMk id="9" creationId="{C77E3EB4-F7A4-9E3A-3CFE-C422C901FC30}"/>
          </ac:picMkLst>
        </pc:picChg>
      </pc:sldChg>
      <pc:sldChg chg="addSp delSp modSp add mod">
        <pc:chgData name="Tom Pope" userId="f5d295c0-6276-4649-9eac-057c4f780864" providerId="ADAL" clId="{A8E8C773-A9B0-435B-8419-D815AE6A5588}" dt="2024-12-20T10:28:31.802" v="5020"/>
        <pc:sldMkLst>
          <pc:docMk/>
          <pc:sldMk cId="359550010" sldId="483"/>
        </pc:sldMkLst>
        <pc:spChg chg="del">
          <ac:chgData name="Tom Pope" userId="f5d295c0-6276-4649-9eac-057c4f780864" providerId="ADAL" clId="{A8E8C773-A9B0-435B-8419-D815AE6A5588}" dt="2024-12-19T15:28:09.656" v="2435" actId="478"/>
          <ac:spMkLst>
            <pc:docMk/>
            <pc:sldMk cId="359550010" sldId="483"/>
            <ac:spMk id="8" creationId="{C60C20BD-7142-3837-8B94-2BD446AD017D}"/>
          </ac:spMkLst>
        </pc:spChg>
        <pc:spChg chg="add mod">
          <ac:chgData name="Tom Pope" userId="f5d295c0-6276-4649-9eac-057c4f780864" providerId="ADAL" clId="{A8E8C773-A9B0-435B-8419-D815AE6A5588}" dt="2024-12-19T15:45:43.745" v="2597" actId="1036"/>
          <ac:spMkLst>
            <pc:docMk/>
            <pc:sldMk cId="359550010" sldId="483"/>
            <ac:spMk id="9" creationId="{643C03AF-BBFB-958E-CEE9-4547A20ADD89}"/>
          </ac:spMkLst>
        </pc:spChg>
        <pc:picChg chg="add mod">
          <ac:chgData name="Tom Pope" userId="f5d295c0-6276-4649-9eac-057c4f780864" providerId="ADAL" clId="{A8E8C773-A9B0-435B-8419-D815AE6A5588}" dt="2024-12-20T10:28:31.802" v="5020"/>
          <ac:picMkLst>
            <pc:docMk/>
            <pc:sldMk cId="359550010" sldId="483"/>
            <ac:picMk id="3" creationId="{959109C4-0A63-58F2-E8A7-B3111CF61B05}"/>
          </ac:picMkLst>
        </pc:picChg>
        <pc:picChg chg="del">
          <ac:chgData name="Tom Pope" userId="f5d295c0-6276-4649-9eac-057c4f780864" providerId="ADAL" clId="{A8E8C773-A9B0-435B-8419-D815AE6A5588}" dt="2024-12-19T17:13:30.450" v="4533" actId="478"/>
          <ac:picMkLst>
            <pc:docMk/>
            <pc:sldMk cId="359550010" sldId="483"/>
            <ac:picMk id="4" creationId="{117F5366-96BF-F18D-2EF4-C55C26F56647}"/>
          </ac:picMkLst>
        </pc:picChg>
        <pc:picChg chg="add del mod">
          <ac:chgData name="Tom Pope" userId="f5d295c0-6276-4649-9eac-057c4f780864" providerId="ADAL" clId="{A8E8C773-A9B0-435B-8419-D815AE6A5588}" dt="2024-12-19T15:45:23.658" v="2554" actId="478"/>
          <ac:picMkLst>
            <pc:docMk/>
            <pc:sldMk cId="359550010" sldId="483"/>
            <ac:picMk id="5" creationId="{43A36018-EB62-EE58-8918-F1689AF198FD}"/>
          </ac:picMkLst>
        </pc:picChg>
        <pc:picChg chg="add mod">
          <ac:chgData name="Tom Pope" userId="f5d295c0-6276-4649-9eac-057c4f780864" providerId="ADAL" clId="{A8E8C773-A9B0-435B-8419-D815AE6A5588}" dt="2024-12-19T15:45:45.524" v="2603" actId="1036"/>
          <ac:picMkLst>
            <pc:docMk/>
            <pc:sldMk cId="359550010" sldId="483"/>
            <ac:picMk id="11" creationId="{006A4AEA-16C7-93EE-67F0-0E7E49111859}"/>
          </ac:picMkLst>
        </pc:picChg>
        <pc:picChg chg="add del mod">
          <ac:chgData name="Tom Pope" userId="f5d295c0-6276-4649-9eac-057c4f780864" providerId="ADAL" clId="{A8E8C773-A9B0-435B-8419-D815AE6A5588}" dt="2024-12-20T10:28:30.516" v="5019" actId="478"/>
          <ac:picMkLst>
            <pc:docMk/>
            <pc:sldMk cId="359550010" sldId="483"/>
            <ac:picMk id="12" creationId="{31358B45-9189-8479-F2E2-EC089D385DDC}"/>
          </ac:picMkLst>
        </pc:picChg>
      </pc:sldChg>
      <pc:sldChg chg="add del">
        <pc:chgData name="Tom Pope" userId="f5d295c0-6276-4649-9eac-057c4f780864" providerId="ADAL" clId="{A8E8C773-A9B0-435B-8419-D815AE6A5588}" dt="2024-12-19T15:48:27.210" v="2670" actId="47"/>
        <pc:sldMkLst>
          <pc:docMk/>
          <pc:sldMk cId="1137566410" sldId="484"/>
        </pc:sldMkLst>
      </pc:sldChg>
      <pc:sldChg chg="addSp delSp modSp add mod ord">
        <pc:chgData name="Tom Pope" userId="f5d295c0-6276-4649-9eac-057c4f780864" providerId="ADAL" clId="{A8E8C773-A9B0-435B-8419-D815AE6A5588}" dt="2024-12-19T17:13:38.921" v="4536"/>
        <pc:sldMkLst>
          <pc:docMk/>
          <pc:sldMk cId="4285853680" sldId="484"/>
        </pc:sldMkLst>
        <pc:spChg chg="mod">
          <ac:chgData name="Tom Pope" userId="f5d295c0-6276-4649-9eac-057c4f780864" providerId="ADAL" clId="{A8E8C773-A9B0-435B-8419-D815AE6A5588}" dt="2024-12-19T15:49:03.611" v="2738" actId="20577"/>
          <ac:spMkLst>
            <pc:docMk/>
            <pc:sldMk cId="4285853680" sldId="484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19T15:54:34.313" v="3073" actId="14100"/>
          <ac:spMkLst>
            <pc:docMk/>
            <pc:sldMk cId="4285853680" sldId="484"/>
            <ac:spMk id="8" creationId="{C60C20BD-7142-3837-8B94-2BD446AD017D}"/>
          </ac:spMkLst>
        </pc:spChg>
        <pc:picChg chg="add mod">
          <ac:chgData name="Tom Pope" userId="f5d295c0-6276-4649-9eac-057c4f780864" providerId="ADAL" clId="{A8E8C773-A9B0-435B-8419-D815AE6A5588}" dt="2024-12-19T15:54:38.762" v="3079" actId="1036"/>
          <ac:picMkLst>
            <pc:docMk/>
            <pc:sldMk cId="4285853680" sldId="484"/>
            <ac:picMk id="3" creationId="{76BF38FF-59A6-5830-17D5-CEB75640EA89}"/>
          </ac:picMkLst>
        </pc:picChg>
        <pc:picChg chg="del">
          <ac:chgData name="Tom Pope" userId="f5d295c0-6276-4649-9eac-057c4f780864" providerId="ADAL" clId="{A8E8C773-A9B0-435B-8419-D815AE6A5588}" dt="2024-12-19T17:13:37.577" v="4535" actId="478"/>
          <ac:picMkLst>
            <pc:docMk/>
            <pc:sldMk cId="4285853680" sldId="484"/>
            <ac:picMk id="4" creationId="{117F5366-96BF-F18D-2EF4-C55C26F56647}"/>
          </ac:picMkLst>
        </pc:picChg>
        <pc:picChg chg="add mod">
          <ac:chgData name="Tom Pope" userId="f5d295c0-6276-4649-9eac-057c4f780864" providerId="ADAL" clId="{A8E8C773-A9B0-435B-8419-D815AE6A5588}" dt="2024-12-19T15:51:28.008" v="2905" actId="1037"/>
          <ac:picMkLst>
            <pc:docMk/>
            <pc:sldMk cId="4285853680" sldId="484"/>
            <ac:picMk id="5" creationId="{FC16D584-6C2B-F761-7319-CBAA71C1F939}"/>
          </ac:picMkLst>
        </pc:picChg>
        <pc:picChg chg="add mod">
          <ac:chgData name="Tom Pope" userId="f5d295c0-6276-4649-9eac-057c4f780864" providerId="ADAL" clId="{A8E8C773-A9B0-435B-8419-D815AE6A5588}" dt="2024-12-19T17:13:38.921" v="4536"/>
          <ac:picMkLst>
            <pc:docMk/>
            <pc:sldMk cId="4285853680" sldId="484"/>
            <ac:picMk id="7" creationId="{4BC643DB-0EB7-5708-8EFD-DBAE164356A5}"/>
          </ac:picMkLst>
        </pc:picChg>
      </pc:sldChg>
      <pc:sldChg chg="addSp delSp modSp add mod">
        <pc:chgData name="Tom Pope" userId="f5d295c0-6276-4649-9eac-057c4f780864" providerId="ADAL" clId="{A8E8C773-A9B0-435B-8419-D815AE6A5588}" dt="2024-12-19T17:13:43.471" v="4538"/>
        <pc:sldMkLst>
          <pc:docMk/>
          <pc:sldMk cId="2675598840" sldId="485"/>
        </pc:sldMkLst>
        <pc:spChg chg="mod">
          <ac:chgData name="Tom Pope" userId="f5d295c0-6276-4649-9eac-057c4f780864" providerId="ADAL" clId="{A8E8C773-A9B0-435B-8419-D815AE6A5588}" dt="2024-12-19T15:53:43.707" v="2993" actId="6549"/>
          <ac:spMkLst>
            <pc:docMk/>
            <pc:sldMk cId="2675598840" sldId="485"/>
            <ac:spMk id="8" creationId="{C60C20BD-7142-3837-8B94-2BD446AD017D}"/>
          </ac:spMkLst>
        </pc:spChg>
        <pc:picChg chg="del">
          <ac:chgData name="Tom Pope" userId="f5d295c0-6276-4649-9eac-057c4f780864" providerId="ADAL" clId="{A8E8C773-A9B0-435B-8419-D815AE6A5588}" dt="2024-12-19T15:55:09.381" v="3080" actId="478"/>
          <ac:picMkLst>
            <pc:docMk/>
            <pc:sldMk cId="2675598840" sldId="485"/>
            <ac:picMk id="3" creationId="{76BF38FF-59A6-5830-17D5-CEB75640EA89}"/>
          </ac:picMkLst>
        </pc:picChg>
        <pc:picChg chg="del">
          <ac:chgData name="Tom Pope" userId="f5d295c0-6276-4649-9eac-057c4f780864" providerId="ADAL" clId="{A8E8C773-A9B0-435B-8419-D815AE6A5588}" dt="2024-12-19T17:13:42.314" v="4537" actId="478"/>
          <ac:picMkLst>
            <pc:docMk/>
            <pc:sldMk cId="2675598840" sldId="485"/>
            <ac:picMk id="4" creationId="{117F5366-96BF-F18D-2EF4-C55C26F56647}"/>
          </ac:picMkLst>
        </pc:picChg>
        <pc:picChg chg="del">
          <ac:chgData name="Tom Pope" userId="f5d295c0-6276-4649-9eac-057c4f780864" providerId="ADAL" clId="{A8E8C773-A9B0-435B-8419-D815AE6A5588}" dt="2024-12-19T15:55:30.470" v="3088" actId="478"/>
          <ac:picMkLst>
            <pc:docMk/>
            <pc:sldMk cId="2675598840" sldId="485"/>
            <ac:picMk id="5" creationId="{FC16D584-6C2B-F761-7319-CBAA71C1F939}"/>
          </ac:picMkLst>
        </pc:picChg>
        <pc:picChg chg="add mod">
          <ac:chgData name="Tom Pope" userId="f5d295c0-6276-4649-9eac-057c4f780864" providerId="ADAL" clId="{A8E8C773-A9B0-435B-8419-D815AE6A5588}" dt="2024-12-19T15:55:28.444" v="3087" actId="1036"/>
          <ac:picMkLst>
            <pc:docMk/>
            <pc:sldMk cId="2675598840" sldId="485"/>
            <ac:picMk id="7" creationId="{B9AD6079-0B14-CC83-CC17-522EF25F0E6A}"/>
          </ac:picMkLst>
        </pc:picChg>
        <pc:picChg chg="add mod">
          <ac:chgData name="Tom Pope" userId="f5d295c0-6276-4649-9eac-057c4f780864" providerId="ADAL" clId="{A8E8C773-A9B0-435B-8419-D815AE6A5588}" dt="2024-12-19T15:55:40.987" v="3090" actId="1076"/>
          <ac:picMkLst>
            <pc:docMk/>
            <pc:sldMk cId="2675598840" sldId="485"/>
            <ac:picMk id="9" creationId="{B5EFD123-1E30-B599-25C2-B6E1B45BFAFB}"/>
          </ac:picMkLst>
        </pc:picChg>
        <pc:picChg chg="add mod">
          <ac:chgData name="Tom Pope" userId="f5d295c0-6276-4649-9eac-057c4f780864" providerId="ADAL" clId="{A8E8C773-A9B0-435B-8419-D815AE6A5588}" dt="2024-12-19T17:13:43.471" v="4538"/>
          <ac:picMkLst>
            <pc:docMk/>
            <pc:sldMk cId="2675598840" sldId="485"/>
            <ac:picMk id="10" creationId="{4A853D4A-6668-D6EA-9BFC-9F8B1A0CB9AD}"/>
          </ac:picMkLst>
        </pc:picChg>
      </pc:sldChg>
      <pc:sldChg chg="addSp delSp modSp add mod">
        <pc:chgData name="Tom Pope" userId="f5d295c0-6276-4649-9eac-057c4f780864" providerId="ADAL" clId="{A8E8C773-A9B0-435B-8419-D815AE6A5588}" dt="2024-12-19T17:13:47.338" v="4540"/>
        <pc:sldMkLst>
          <pc:docMk/>
          <pc:sldMk cId="626892620" sldId="486"/>
        </pc:sldMkLst>
        <pc:spChg chg="mod">
          <ac:chgData name="Tom Pope" userId="f5d295c0-6276-4649-9eac-057c4f780864" providerId="ADAL" clId="{A8E8C773-A9B0-435B-8419-D815AE6A5588}" dt="2024-12-19T15:57:19.574" v="3317" actId="14100"/>
          <ac:spMkLst>
            <pc:docMk/>
            <pc:sldMk cId="626892620" sldId="486"/>
            <ac:spMk id="8" creationId="{C60C20BD-7142-3837-8B94-2BD446AD017D}"/>
          </ac:spMkLst>
        </pc:spChg>
        <pc:picChg chg="add mod">
          <ac:chgData name="Tom Pope" userId="f5d295c0-6276-4649-9eac-057c4f780864" providerId="ADAL" clId="{A8E8C773-A9B0-435B-8419-D815AE6A5588}" dt="2024-12-19T15:57:14.208" v="3316" actId="1038"/>
          <ac:picMkLst>
            <pc:docMk/>
            <pc:sldMk cId="626892620" sldId="486"/>
            <ac:picMk id="3" creationId="{2B74C723-5EBC-DEF0-546B-2A84188B309C}"/>
          </ac:picMkLst>
        </pc:picChg>
        <pc:picChg chg="del">
          <ac:chgData name="Tom Pope" userId="f5d295c0-6276-4649-9eac-057c4f780864" providerId="ADAL" clId="{A8E8C773-A9B0-435B-8419-D815AE6A5588}" dt="2024-12-19T17:13:45.890" v="4539" actId="478"/>
          <ac:picMkLst>
            <pc:docMk/>
            <pc:sldMk cId="626892620" sldId="486"/>
            <ac:picMk id="4" creationId="{117F5366-96BF-F18D-2EF4-C55C26F56647}"/>
          </ac:picMkLst>
        </pc:picChg>
        <pc:picChg chg="add mod">
          <ac:chgData name="Tom Pope" userId="f5d295c0-6276-4649-9eac-057c4f780864" providerId="ADAL" clId="{A8E8C773-A9B0-435B-8419-D815AE6A5588}" dt="2024-12-19T17:13:47.338" v="4540"/>
          <ac:picMkLst>
            <pc:docMk/>
            <pc:sldMk cId="626892620" sldId="486"/>
            <ac:picMk id="5" creationId="{8898AF19-00DE-372B-E2DE-BB5502D19964}"/>
          </ac:picMkLst>
        </pc:picChg>
        <pc:picChg chg="del">
          <ac:chgData name="Tom Pope" userId="f5d295c0-6276-4649-9eac-057c4f780864" providerId="ADAL" clId="{A8E8C773-A9B0-435B-8419-D815AE6A5588}" dt="2024-12-19T15:56:58.886" v="3263" actId="478"/>
          <ac:picMkLst>
            <pc:docMk/>
            <pc:sldMk cId="626892620" sldId="486"/>
            <ac:picMk id="7" creationId="{B9AD6079-0B14-CC83-CC17-522EF25F0E6A}"/>
          </ac:picMkLst>
        </pc:picChg>
        <pc:picChg chg="del">
          <ac:chgData name="Tom Pope" userId="f5d295c0-6276-4649-9eac-057c4f780864" providerId="ADAL" clId="{A8E8C773-A9B0-435B-8419-D815AE6A5588}" dt="2024-12-19T15:56:59.862" v="3264" actId="478"/>
          <ac:picMkLst>
            <pc:docMk/>
            <pc:sldMk cId="626892620" sldId="486"/>
            <ac:picMk id="9" creationId="{B5EFD123-1E30-B599-25C2-B6E1B45BFAFB}"/>
          </ac:picMkLst>
        </pc:picChg>
      </pc:sldChg>
      <pc:sldChg chg="addSp delSp modSp add mod">
        <pc:chgData name="Tom Pope" userId="f5d295c0-6276-4649-9eac-057c4f780864" providerId="ADAL" clId="{A8E8C773-A9B0-435B-8419-D815AE6A5588}" dt="2024-12-20T11:45:37.268" v="6079" actId="20577"/>
        <pc:sldMkLst>
          <pc:docMk/>
          <pc:sldMk cId="582974046" sldId="487"/>
        </pc:sldMkLst>
        <pc:spChg chg="mod">
          <ac:chgData name="Tom Pope" userId="f5d295c0-6276-4649-9eac-057c4f780864" providerId="ADAL" clId="{A8E8C773-A9B0-435B-8419-D815AE6A5588}" dt="2024-12-20T11:45:37.268" v="6079" actId="20577"/>
          <ac:spMkLst>
            <pc:docMk/>
            <pc:sldMk cId="582974046" sldId="487"/>
            <ac:spMk id="8" creationId="{C60C20BD-7142-3837-8B94-2BD446AD017D}"/>
          </ac:spMkLst>
        </pc:spChg>
        <pc:picChg chg="add mod">
          <ac:chgData name="Tom Pope" userId="f5d295c0-6276-4649-9eac-057c4f780864" providerId="ADAL" clId="{A8E8C773-A9B0-435B-8419-D815AE6A5588}" dt="2024-12-19T17:09:21.402" v="4514"/>
          <ac:picMkLst>
            <pc:docMk/>
            <pc:sldMk cId="582974046" sldId="487"/>
            <ac:picMk id="3" creationId="{1BD0939D-9425-C363-2D34-F2D1E8551C11}"/>
          </ac:picMkLst>
        </pc:picChg>
        <pc:picChg chg="del">
          <ac:chgData name="Tom Pope" userId="f5d295c0-6276-4649-9eac-057c4f780864" providerId="ADAL" clId="{A8E8C773-A9B0-435B-8419-D815AE6A5588}" dt="2024-12-19T17:09:20.045" v="4513" actId="478"/>
          <ac:picMkLst>
            <pc:docMk/>
            <pc:sldMk cId="582974046" sldId="487"/>
            <ac:picMk id="4" creationId="{117F5366-96BF-F18D-2EF4-C55C26F56647}"/>
          </ac:picMkLst>
        </pc:picChg>
      </pc:sldChg>
      <pc:sldChg chg="addSp delSp modSp add mod">
        <pc:chgData name="Tom Pope" userId="f5d295c0-6276-4649-9eac-057c4f780864" providerId="ADAL" clId="{A8E8C773-A9B0-435B-8419-D815AE6A5588}" dt="2024-12-20T10:58:16.584" v="5713"/>
        <pc:sldMkLst>
          <pc:docMk/>
          <pc:sldMk cId="3690853176" sldId="488"/>
        </pc:sldMkLst>
        <pc:spChg chg="mod">
          <ac:chgData name="Tom Pope" userId="f5d295c0-6276-4649-9eac-057c4f780864" providerId="ADAL" clId="{A8E8C773-A9B0-435B-8419-D815AE6A5588}" dt="2024-12-19T17:02:04.926" v="4009" actId="20577"/>
          <ac:spMkLst>
            <pc:docMk/>
            <pc:sldMk cId="3690853176" sldId="488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19T17:07:08.003" v="4487" actId="20577"/>
          <ac:spMkLst>
            <pc:docMk/>
            <pc:sldMk cId="3690853176" sldId="488"/>
            <ac:spMk id="8" creationId="{C60C20BD-7142-3837-8B94-2BD446AD017D}"/>
          </ac:spMkLst>
        </pc:spChg>
        <pc:picChg chg="del">
          <ac:chgData name="Tom Pope" userId="f5d295c0-6276-4649-9eac-057c4f780864" providerId="ADAL" clId="{A8E8C773-A9B0-435B-8419-D815AE6A5588}" dt="2024-12-19T17:01:49.550" v="3934" actId="478"/>
          <ac:picMkLst>
            <pc:docMk/>
            <pc:sldMk cId="3690853176" sldId="488"/>
            <ac:picMk id="3" creationId="{2B74C723-5EBC-DEF0-546B-2A84188B309C}"/>
          </ac:picMkLst>
        </pc:picChg>
        <pc:picChg chg="del">
          <ac:chgData name="Tom Pope" userId="f5d295c0-6276-4649-9eac-057c4f780864" providerId="ADAL" clId="{A8E8C773-A9B0-435B-8419-D815AE6A5588}" dt="2024-12-19T17:13:49.594" v="4541" actId="478"/>
          <ac:picMkLst>
            <pc:docMk/>
            <pc:sldMk cId="3690853176" sldId="488"/>
            <ac:picMk id="4" creationId="{117F5366-96BF-F18D-2EF4-C55C26F56647}"/>
          </ac:picMkLst>
        </pc:picChg>
        <pc:picChg chg="add del mod modCrop">
          <ac:chgData name="Tom Pope" userId="f5d295c0-6276-4649-9eac-057c4f780864" providerId="ADAL" clId="{A8E8C773-A9B0-435B-8419-D815AE6A5588}" dt="2024-12-20T10:28:44.410" v="5021" actId="478"/>
          <ac:picMkLst>
            <pc:docMk/>
            <pc:sldMk cId="3690853176" sldId="488"/>
            <ac:picMk id="4" creationId="{FD832FC8-DC82-0163-12D5-0CEE628859FA}"/>
          </ac:picMkLst>
        </pc:picChg>
        <pc:picChg chg="add del mod">
          <ac:chgData name="Tom Pope" userId="f5d295c0-6276-4649-9eac-057c4f780864" providerId="ADAL" clId="{A8E8C773-A9B0-435B-8419-D815AE6A5588}" dt="2024-12-20T10:58:15.052" v="5712" actId="478"/>
          <ac:picMkLst>
            <pc:docMk/>
            <pc:sldMk cId="3690853176" sldId="488"/>
            <ac:picMk id="5" creationId="{E367AFD3-7B4A-D315-10DE-C8C923770730}"/>
          </ac:picMkLst>
        </pc:picChg>
        <pc:picChg chg="add mod">
          <ac:chgData name="Tom Pope" userId="f5d295c0-6276-4649-9eac-057c4f780864" providerId="ADAL" clId="{A8E8C773-A9B0-435B-8419-D815AE6A5588}" dt="2024-12-20T10:58:16.584" v="5713"/>
          <ac:picMkLst>
            <pc:docMk/>
            <pc:sldMk cId="3690853176" sldId="488"/>
            <ac:picMk id="7" creationId="{7666498F-916B-9D2E-4B4D-371E368BE436}"/>
          </ac:picMkLst>
        </pc:picChg>
      </pc:sldChg>
      <pc:sldChg chg="addSp delSp modSp add mod">
        <pc:chgData name="Tom Pope" userId="f5d295c0-6276-4649-9eac-057c4f780864" providerId="ADAL" clId="{A8E8C773-A9B0-435B-8419-D815AE6A5588}" dt="2024-12-20T11:44:50.356" v="6075" actId="14100"/>
        <pc:sldMkLst>
          <pc:docMk/>
          <pc:sldMk cId="2954446445" sldId="489"/>
        </pc:sldMkLst>
        <pc:spChg chg="mod">
          <ac:chgData name="Tom Pope" userId="f5d295c0-6276-4649-9eac-057c4f780864" providerId="ADAL" clId="{A8E8C773-A9B0-435B-8419-D815AE6A5588}" dt="2024-12-20T10:47:57.426" v="5065" actId="20577"/>
          <ac:spMkLst>
            <pc:docMk/>
            <pc:sldMk cId="2954446445" sldId="489"/>
            <ac:spMk id="2" creationId="{12239FBA-5EC2-118F-0C71-7BA8C86CA937}"/>
          </ac:spMkLst>
        </pc:spChg>
        <pc:spChg chg="mod">
          <ac:chgData name="Tom Pope" userId="f5d295c0-6276-4649-9eac-057c4f780864" providerId="ADAL" clId="{A8E8C773-A9B0-435B-8419-D815AE6A5588}" dt="2024-12-20T11:44:50.356" v="6075" actId="14100"/>
          <ac:spMkLst>
            <pc:docMk/>
            <pc:sldMk cId="2954446445" sldId="489"/>
            <ac:spMk id="8" creationId="{C60C20BD-7142-3837-8B94-2BD446AD017D}"/>
          </ac:spMkLst>
        </pc:spChg>
        <pc:picChg chg="add mod">
          <ac:chgData name="Tom Pope" userId="f5d295c0-6276-4649-9eac-057c4f780864" providerId="ADAL" clId="{A8E8C773-A9B0-435B-8419-D815AE6A5588}" dt="2024-12-20T10:58:22.019" v="5715"/>
          <ac:picMkLst>
            <pc:docMk/>
            <pc:sldMk cId="2954446445" sldId="489"/>
            <ac:picMk id="3" creationId="{5305DEF7-8004-F881-FD54-BFD9865E6B56}"/>
          </ac:picMkLst>
        </pc:picChg>
        <pc:picChg chg="del">
          <ac:chgData name="Tom Pope" userId="f5d295c0-6276-4649-9eac-057c4f780864" providerId="ADAL" clId="{A8E8C773-A9B0-435B-8419-D815AE6A5588}" dt="2024-12-20T10:58:19.597" v="5714" actId="478"/>
          <ac:picMkLst>
            <pc:docMk/>
            <pc:sldMk cId="2954446445" sldId="489"/>
            <ac:picMk id="5" creationId="{E367AFD3-7B4A-D315-10DE-C8C923770730}"/>
          </ac:picMkLst>
        </pc:picChg>
      </pc:sldChg>
      <pc:sldChg chg="addSp delSp modSp add mod">
        <pc:chgData name="Tom Pope" userId="f5d295c0-6276-4649-9eac-057c4f780864" providerId="ADAL" clId="{A8E8C773-A9B0-435B-8419-D815AE6A5588}" dt="2024-12-20T11:08:57.112" v="5932" actId="1035"/>
        <pc:sldMkLst>
          <pc:docMk/>
          <pc:sldMk cId="1211813854" sldId="490"/>
        </pc:sldMkLst>
        <pc:spChg chg="mod">
          <ac:chgData name="Tom Pope" userId="f5d295c0-6276-4649-9eac-057c4f780864" providerId="ADAL" clId="{A8E8C773-A9B0-435B-8419-D815AE6A5588}" dt="2024-12-20T10:58:34.212" v="5741" actId="20577"/>
          <ac:spMkLst>
            <pc:docMk/>
            <pc:sldMk cId="1211813854" sldId="490"/>
            <ac:spMk id="2" creationId="{12239FBA-5EC2-118F-0C71-7BA8C86CA937}"/>
          </ac:spMkLst>
        </pc:spChg>
        <pc:spChg chg="add del">
          <ac:chgData name="Tom Pope" userId="f5d295c0-6276-4649-9eac-057c4f780864" providerId="ADAL" clId="{A8E8C773-A9B0-435B-8419-D815AE6A5588}" dt="2024-12-20T11:02:55.125" v="5851" actId="478"/>
          <ac:spMkLst>
            <pc:docMk/>
            <pc:sldMk cId="1211813854" sldId="490"/>
            <ac:spMk id="7" creationId="{D8229068-5A79-DB78-90BD-2D8930A35604}"/>
          </ac:spMkLst>
        </pc:spChg>
        <pc:spChg chg="mod">
          <ac:chgData name="Tom Pope" userId="f5d295c0-6276-4649-9eac-057c4f780864" providerId="ADAL" clId="{A8E8C773-A9B0-435B-8419-D815AE6A5588}" dt="2024-12-20T11:02:28.219" v="5824" actId="20577"/>
          <ac:spMkLst>
            <pc:docMk/>
            <pc:sldMk cId="1211813854" sldId="490"/>
            <ac:spMk id="8" creationId="{C60C20BD-7142-3837-8B94-2BD446AD017D}"/>
          </ac:spMkLst>
        </pc:spChg>
        <pc:grpChg chg="add mod">
          <ac:chgData name="Tom Pope" userId="f5d295c0-6276-4649-9eac-057c4f780864" providerId="ADAL" clId="{A8E8C773-A9B0-435B-8419-D815AE6A5588}" dt="2024-12-20T11:08:57.112" v="5932" actId="1035"/>
          <ac:grpSpMkLst>
            <pc:docMk/>
            <pc:sldMk cId="1211813854" sldId="490"/>
            <ac:grpSpMk id="10" creationId="{92D2CB1A-3979-E5E4-CC65-2043FBC4F953}"/>
          </ac:grpSpMkLst>
        </pc:grpChg>
        <pc:picChg chg="add mod">
          <ac:chgData name="Tom Pope" userId="f5d295c0-6276-4649-9eac-057c4f780864" providerId="ADAL" clId="{A8E8C773-A9B0-435B-8419-D815AE6A5588}" dt="2024-12-20T11:02:45.931" v="5848" actId="1076"/>
          <ac:picMkLst>
            <pc:docMk/>
            <pc:sldMk cId="1211813854" sldId="490"/>
            <ac:picMk id="4" creationId="{A17F044E-51AE-1DBF-92F9-0247FC5244D6}"/>
          </ac:picMkLst>
        </pc:picChg>
        <pc:picChg chg="add mod modCrop">
          <ac:chgData name="Tom Pope" userId="f5d295c0-6276-4649-9eac-057c4f780864" providerId="ADAL" clId="{A8E8C773-A9B0-435B-8419-D815AE6A5588}" dt="2024-12-20T11:03:32.967" v="5858" actId="1076"/>
          <ac:picMkLst>
            <pc:docMk/>
            <pc:sldMk cId="1211813854" sldId="490"/>
            <ac:picMk id="5" creationId="{AEA75A48-134A-0C2E-0842-C20C59122535}"/>
          </ac:picMkLst>
        </pc:picChg>
        <pc:picChg chg="add mod">
          <ac:chgData name="Tom Pope" userId="f5d295c0-6276-4649-9eac-057c4f780864" providerId="ADAL" clId="{A8E8C773-A9B0-435B-8419-D815AE6A5588}" dt="2024-12-20T11:03:10.632" v="5855" actId="1076"/>
          <ac:picMkLst>
            <pc:docMk/>
            <pc:sldMk cId="1211813854" sldId="490"/>
            <ac:picMk id="9" creationId="{B8E5BFFF-0E74-F64E-4E86-8F6F0EA0749D}"/>
          </ac:picMkLst>
        </pc:picChg>
        <pc:picChg chg="add del mod">
          <ac:chgData name="Tom Pope" userId="f5d295c0-6276-4649-9eac-057c4f780864" providerId="ADAL" clId="{A8E8C773-A9B0-435B-8419-D815AE6A5588}" dt="2024-12-20T11:08:49.302" v="5926" actId="478"/>
          <ac:picMkLst>
            <pc:docMk/>
            <pc:sldMk cId="1211813854" sldId="490"/>
            <ac:picMk id="11" creationId="{33009398-AC1B-9C65-4DBB-2CFAD768E022}"/>
          </ac:picMkLst>
        </pc:picChg>
        <pc:picChg chg="add mod">
          <ac:chgData name="Tom Pope" userId="f5d295c0-6276-4649-9eac-057c4f780864" providerId="ADAL" clId="{A8E8C773-A9B0-435B-8419-D815AE6A5588}" dt="2024-12-20T11:08:28.892" v="5922"/>
          <ac:picMkLst>
            <pc:docMk/>
            <pc:sldMk cId="1211813854" sldId="490"/>
            <ac:picMk id="12" creationId="{B62B1433-E349-ADD1-0D02-5F0F106EC5D9}"/>
          </ac:picMkLst>
        </pc:picChg>
        <pc:picChg chg="add mod">
          <ac:chgData name="Tom Pope" userId="f5d295c0-6276-4649-9eac-057c4f780864" providerId="ADAL" clId="{A8E8C773-A9B0-435B-8419-D815AE6A5588}" dt="2024-12-20T11:08:28.892" v="5922"/>
          <ac:picMkLst>
            <pc:docMk/>
            <pc:sldMk cId="1211813854" sldId="490"/>
            <ac:picMk id="13" creationId="{244F7F2D-F484-9E63-B5BB-B0FC094C47C8}"/>
          </ac:picMkLst>
        </pc:picChg>
      </pc:sldChg>
      <pc:sldChg chg="addSp delSp modSp add mod ord">
        <pc:chgData name="Tom Pope" userId="f5d295c0-6276-4649-9eac-057c4f780864" providerId="ADAL" clId="{A8E8C773-A9B0-435B-8419-D815AE6A5588}" dt="2024-12-20T11:39:56.905" v="6070" actId="14100"/>
        <pc:sldMkLst>
          <pc:docMk/>
          <pc:sldMk cId="3951842431" sldId="491"/>
        </pc:sldMkLst>
        <pc:spChg chg="del mod">
          <ac:chgData name="Tom Pope" userId="f5d295c0-6276-4649-9eac-057c4f780864" providerId="ADAL" clId="{A8E8C773-A9B0-435B-8419-D815AE6A5588}" dt="2024-12-20T11:28:45.994" v="6041" actId="478"/>
          <ac:spMkLst>
            <pc:docMk/>
            <pc:sldMk cId="3951842431" sldId="491"/>
            <ac:spMk id="2" creationId="{12239FBA-5EC2-118F-0C71-7BA8C86CA937}"/>
          </ac:spMkLst>
        </pc:spChg>
        <pc:spChg chg="del">
          <ac:chgData name="Tom Pope" userId="f5d295c0-6276-4649-9eac-057c4f780864" providerId="ADAL" clId="{A8E8C773-A9B0-435B-8419-D815AE6A5588}" dt="2024-12-20T11:05:55.084" v="5889" actId="478"/>
          <ac:spMkLst>
            <pc:docMk/>
            <pc:sldMk cId="3951842431" sldId="491"/>
            <ac:spMk id="8" creationId="{C60C20BD-7142-3837-8B94-2BD446AD017D}"/>
          </ac:spMkLst>
        </pc:spChg>
        <pc:graphicFrameChg chg="add del mod">
          <ac:chgData name="Tom Pope" userId="f5d295c0-6276-4649-9eac-057c4f780864" providerId="ADAL" clId="{A8E8C773-A9B0-435B-8419-D815AE6A5588}" dt="2024-12-20T11:27:59.811" v="6037" actId="478"/>
          <ac:graphicFrameMkLst>
            <pc:docMk/>
            <pc:sldMk cId="3951842431" sldId="491"/>
            <ac:graphicFrameMk id="10" creationId="{69E7D62C-6832-79D9-92BD-55453B5A0799}"/>
          </ac:graphicFrameMkLst>
        </pc:graphicFrameChg>
        <pc:graphicFrameChg chg="add del mod">
          <ac:chgData name="Tom Pope" userId="f5d295c0-6276-4649-9eac-057c4f780864" providerId="ADAL" clId="{A8E8C773-A9B0-435B-8419-D815AE6A5588}" dt="2024-12-20T11:39:10.261" v="6062" actId="478"/>
          <ac:graphicFrameMkLst>
            <pc:docMk/>
            <pc:sldMk cId="3951842431" sldId="491"/>
            <ac:graphicFrameMk id="11" creationId="{28C05554-0C75-92F1-1DE2-290A35AA249A}"/>
          </ac:graphicFrameMkLst>
        </pc:graphicFrameChg>
        <pc:graphicFrameChg chg="add mod">
          <ac:chgData name="Tom Pope" userId="f5d295c0-6276-4649-9eac-057c4f780864" providerId="ADAL" clId="{A8E8C773-A9B0-435B-8419-D815AE6A5588}" dt="2024-12-20T11:39:56.905" v="6070" actId="14100"/>
          <ac:graphicFrameMkLst>
            <pc:docMk/>
            <pc:sldMk cId="3951842431" sldId="491"/>
            <ac:graphicFrameMk id="12" creationId="{66E3BAB4-B353-6B6B-7080-E995D1205005}"/>
          </ac:graphicFrameMkLst>
        </pc:graphicFrameChg>
        <pc:picChg chg="del">
          <ac:chgData name="Tom Pope" userId="f5d295c0-6276-4649-9eac-057c4f780864" providerId="ADAL" clId="{A8E8C773-A9B0-435B-8419-D815AE6A5588}" dt="2024-12-20T11:28:48.946" v="6042" actId="478"/>
          <ac:picMkLst>
            <pc:docMk/>
            <pc:sldMk cId="3951842431" sldId="491"/>
            <ac:picMk id="3" creationId="{5305DEF7-8004-F881-FD54-BFD9865E6B56}"/>
          </ac:picMkLst>
        </pc:picChg>
        <pc:picChg chg="del">
          <ac:chgData name="Tom Pope" userId="f5d295c0-6276-4649-9eac-057c4f780864" providerId="ADAL" clId="{A8E8C773-A9B0-435B-8419-D815AE6A5588}" dt="2024-12-20T11:05:51.843" v="5885" actId="478"/>
          <ac:picMkLst>
            <pc:docMk/>
            <pc:sldMk cId="3951842431" sldId="491"/>
            <ac:picMk id="4" creationId="{A17F044E-51AE-1DBF-92F9-0247FC5244D6}"/>
          </ac:picMkLst>
        </pc:picChg>
        <pc:picChg chg="del">
          <ac:chgData name="Tom Pope" userId="f5d295c0-6276-4649-9eac-057c4f780864" providerId="ADAL" clId="{A8E8C773-A9B0-435B-8419-D815AE6A5588}" dt="2024-12-20T11:05:52.355" v="5886" actId="478"/>
          <ac:picMkLst>
            <pc:docMk/>
            <pc:sldMk cId="3951842431" sldId="491"/>
            <ac:picMk id="5" creationId="{AEA75A48-134A-0C2E-0842-C20C59122535}"/>
          </ac:picMkLst>
        </pc:picChg>
        <pc:picChg chg="add del mod modCrop">
          <ac:chgData name="Tom Pope" userId="f5d295c0-6276-4649-9eac-057c4f780864" providerId="ADAL" clId="{A8E8C773-A9B0-435B-8419-D815AE6A5588}" dt="2024-12-20T11:26:32.928" v="6035" actId="478"/>
          <ac:picMkLst>
            <pc:docMk/>
            <pc:sldMk cId="3951842431" sldId="491"/>
            <ac:picMk id="7" creationId="{25B81AE3-A3ED-1AE5-D2A5-BDFC9EE86EF8}"/>
          </ac:picMkLst>
        </pc:picChg>
        <pc:picChg chg="del mod">
          <ac:chgData name="Tom Pope" userId="f5d295c0-6276-4649-9eac-057c4f780864" providerId="ADAL" clId="{A8E8C773-A9B0-435B-8419-D815AE6A5588}" dt="2024-12-20T11:05:52.947" v="5888" actId="478"/>
          <ac:picMkLst>
            <pc:docMk/>
            <pc:sldMk cId="3951842431" sldId="491"/>
            <ac:picMk id="9" creationId="{B8E5BFFF-0E74-F64E-4E86-8F6F0EA0749D}"/>
          </ac:picMkLst>
        </pc:picChg>
      </pc:sldChg>
      <pc:sldChg chg="delSp add del mod">
        <pc:chgData name="Tom Pope" userId="f5d295c0-6276-4649-9eac-057c4f780864" providerId="ADAL" clId="{A8E8C773-A9B0-435B-8419-D815AE6A5588}" dt="2024-12-20T11:35:15.907" v="6048" actId="47"/>
        <pc:sldMkLst>
          <pc:docMk/>
          <pc:sldMk cId="805534581" sldId="492"/>
        </pc:sldMkLst>
        <pc:graphicFrameChg chg="del">
          <ac:chgData name="Tom Pope" userId="f5d295c0-6276-4649-9eac-057c4f780864" providerId="ADAL" clId="{A8E8C773-A9B0-435B-8419-D815AE6A5588}" dt="2024-12-20T11:35:10.156" v="6047" actId="478"/>
          <ac:graphicFrameMkLst>
            <pc:docMk/>
            <pc:sldMk cId="805534581" sldId="492"/>
            <ac:graphicFrameMk id="10" creationId="{69E7D62C-6832-79D9-92BD-55453B5A0799}"/>
          </ac:graphicFrameMkLst>
        </pc:graphicFrameChg>
      </pc:sldChg>
      <pc:sldChg chg="add">
        <pc:chgData name="Tom Pope" userId="f5d295c0-6276-4649-9eac-057c4f780864" providerId="ADAL" clId="{A8E8C773-A9B0-435B-8419-D815AE6A5588}" dt="2024-12-20T11:38:34.091" v="6049" actId="2890"/>
        <pc:sldMkLst>
          <pc:docMk/>
          <pc:sldMk cId="3061353895" sldId="4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FFE2C-4DF4-426B-84FB-522997EF9B37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5ECB-E0A1-4F0B-84BC-1142140EB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4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85ECB-E0A1-4F0B-84BC-1142140EB6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79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2C94-FA2B-4F38-BBB7-71297314F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E3142-E61E-4390-9557-07905DAC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2DAE8-82BB-408F-80C4-AF32B6E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5EC0-A309-48D2-AD98-9C3663B7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7D5F-66E6-4AEB-9E31-6BE06C7C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7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79C8-74A6-461D-A893-235AED43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7838D-D45A-4DD9-8BE4-7D703DB5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EBB1-5889-405D-9F4E-5C56FFB3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52CD-77FD-4A6A-96FF-24FF5BA2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B6AC8-6DC9-4F84-B545-ECAC91A9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3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F1528-C23E-4D04-BD90-D3678D4AB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9006D-35F0-4EE5-BDB0-D6ABD5ACF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1F23-1CC5-4ABD-8BE6-3F1251D4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09567-FF5E-4A44-9D63-B6F28FF2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D0720-093A-47CE-A836-6F9ECFFA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8C9C-52B7-4025-BCFE-96188FBC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51268-B20E-4756-B690-5A2F03821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2C92-A13A-4642-9893-B67B2671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5E01D-C1DB-44BB-A258-328B5804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7112C-4F7E-4E5E-8F1F-EFA3E0C6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5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43B7-EA09-4F87-9852-FB2E1EE8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5A3CD-56EE-4AA2-82B4-F0D6FD10F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E8F86-F0B8-4020-8A34-ED4C65EE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F526-ABE2-4735-865F-C119E390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4CB0-1B78-438A-B298-DC246723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7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1533-59E8-4E17-8D2B-4B149019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8DDA-96B1-4D24-8850-F9C2965E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88BCC-547D-4CA4-A158-136FD64A0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FF5C-B962-4D10-8C25-3CC5983A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4D3B9-0920-4366-A698-F368BD02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06877-8A90-421F-8B66-7EB7B6CA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17A5-334B-4491-9E13-484B6603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C6DBD-6C2C-42BC-9BB2-08A0BE57E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3C08A-9851-448A-97E1-78672381D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CAEE1-AF37-4DA5-8856-913C5273A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F31DD-D9EC-422C-B5C9-DB6446B56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287D8-5D25-4605-BC6C-D6600FF9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CF4A9-32E9-4DA6-A72D-7384C7F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F9018-1347-497A-A3E9-622BEB2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6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1CEB-0911-4867-9F86-1A5C39B3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B5304-9A5C-4EA3-8F18-637245AF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4CD4-0AFF-4DAF-B53E-AE77E7FE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3F0ED-F73A-438D-93CF-86F801D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0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454E5-44BF-4EDF-A9CC-01696FFC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90452-AEF6-4930-AB8B-8A617B25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1D0F4-4CC7-4512-8389-A5E742A3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8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9DD5-F2AB-45B2-9C89-272B265F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533C-D7BE-4931-BD06-5BBCEE8E7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FB183-8B59-414C-A387-53BAC056F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A4236-82E5-4C11-B987-66B09467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38F25-A470-430B-ADA8-1D80EF62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365F0-270F-48D2-AAB3-DC2EA860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E8D6-108F-4BAD-BE9E-E162C157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B5FA4-58D6-4CF2-A621-3D2AD35EE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171A5-1D70-4DD4-B68A-510CA4E28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EF972-9DAC-453B-9680-1E6D5B74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A0F7F-6930-4C1E-8314-93273FB7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60C75-0B1C-4E19-A17F-0E22C041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7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89BC7-673F-4827-B0F8-9E92926F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3FDD5-201F-4325-B6C1-36D77F79F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2142C-1581-4E0A-A971-4C6C91C1A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17C1-3BB3-4B7E-956F-219D878CE9D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DB2B8-64E9-4EFF-9AEF-F0B237B6D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2DF1-0EEE-4DBE-8254-25A28050A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2D7B-24C2-46F5-8364-2D6A45643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233018-E02F-4F68-9D41-F6300C680E92}"/>
              </a:ext>
            </a:extLst>
          </p:cNvPr>
          <p:cNvSpPr txBox="1"/>
          <p:nvPr/>
        </p:nvSpPr>
        <p:spPr>
          <a:xfrm>
            <a:off x="185867" y="3742882"/>
            <a:ext cx="11060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Do we see synergism in IPM and are we using the science of IPM?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C17E8-4022-45AE-86FE-0F708F6CB435}"/>
              </a:ext>
            </a:extLst>
          </p:cNvPr>
          <p:cNvSpPr txBox="1"/>
          <p:nvPr/>
        </p:nvSpPr>
        <p:spPr>
          <a:xfrm>
            <a:off x="211506" y="5939307"/>
            <a:ext cx="109442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4C22"/>
                </a:solidFill>
                <a:latin typeface="Avenir Next LT Pro" panose="020B0504020202020204" pitchFamily="34" charset="0"/>
              </a:rPr>
              <a:t>Prof. Tom Pope</a:t>
            </a:r>
          </a:p>
          <a:p>
            <a:r>
              <a:rPr lang="en-GB" dirty="0">
                <a:solidFill>
                  <a:srgbClr val="FF4C22"/>
                </a:solidFill>
                <a:latin typeface="Avenir Next LT Pro" panose="020B0504020202020204" pitchFamily="34" charset="0"/>
              </a:rPr>
              <a:t>9</a:t>
            </a:r>
            <a:r>
              <a:rPr lang="en-GB" baseline="30000" dirty="0">
                <a:solidFill>
                  <a:srgbClr val="FF4C22"/>
                </a:solidFill>
                <a:latin typeface="Avenir Next LT Pro" panose="020B0504020202020204" pitchFamily="34" charset="0"/>
              </a:rPr>
              <a:t>th</a:t>
            </a:r>
            <a:r>
              <a:rPr lang="en-GB" dirty="0">
                <a:solidFill>
                  <a:srgbClr val="FF4C22"/>
                </a:solidFill>
                <a:latin typeface="Avenir Next LT Pro" panose="020B0504020202020204" pitchFamily="34" charset="0"/>
              </a:rPr>
              <a:t> January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72E39-2458-4DA0-89C0-F47807ADE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3" y="84524"/>
            <a:ext cx="1698123" cy="5555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6EC655-ED3B-ADB4-8CC2-A67A03D94FE7}"/>
              </a:ext>
            </a:extLst>
          </p:cNvPr>
          <p:cNvGrpSpPr>
            <a:grpSpLocks noChangeAspect="1"/>
          </p:cNvGrpSpPr>
          <p:nvPr/>
        </p:nvGrpSpPr>
        <p:grpSpPr>
          <a:xfrm>
            <a:off x="10843708" y="5510342"/>
            <a:ext cx="1309643" cy="1309876"/>
            <a:chOff x="3865982" y="1156996"/>
            <a:chExt cx="4543200" cy="454400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868A71-99C5-610F-2DAA-5D8D88171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5982" y="1156996"/>
              <a:ext cx="4543200" cy="4544008"/>
            </a:xfrm>
            <a:prstGeom prst="ellipse">
              <a:avLst/>
            </a:prstGeom>
            <a:solidFill>
              <a:srgbClr val="050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5CBF410-3F60-C6B1-9C47-C24B3972D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882" y="1266825"/>
              <a:ext cx="4343400" cy="432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BD1F89-41DA-9BC7-BA13-CB53D01F0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 bwMode="auto">
          <a:xfrm>
            <a:off x="6914762" y="-1814468"/>
            <a:ext cx="5715000" cy="5715000"/>
          </a:xfrm>
          <a:prstGeom prst="ellipse">
            <a:avLst/>
          </a:prstGeom>
          <a:noFill/>
          <a:ln w="25400">
            <a:solidFill>
              <a:srgbClr val="FF4C2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AF3606-85FA-36E4-A5FF-72C85B52B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125" y="5509327"/>
            <a:ext cx="2558464" cy="12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Combining biopesticides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293998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Checkerboard approach tested multiple concentrations of each biopesticide applied as 67 treatment combinations!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Record difference between observed and expected mortality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1B"/>
                </a:solidFill>
                <a:latin typeface="Avenir Next LT Pro" panose="020B0504020202020204" pitchFamily="34" charset="0"/>
              </a:rPr>
              <a:t>Where expected mortality is based on efficacy of biopesticides used individually</a:t>
            </a:r>
            <a:endParaRPr lang="en-GB" sz="12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DDC2F-ADF4-C3BE-AF93-D4267BC7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4603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419954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Combining biopesticides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3C03AF-BBFB-958E-CEE9-4547A20ADD89}"/>
              </a:ext>
            </a:extLst>
          </p:cNvPr>
          <p:cNvSpPr txBox="1"/>
          <p:nvPr/>
        </p:nvSpPr>
        <p:spPr>
          <a:xfrm>
            <a:off x="2244489" y="6194794"/>
            <a:ext cx="7462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Differences of observed and expected mortality with synergy and antagonism been deviations of &gt; 0.1 or &gt; -0.1, respectively.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6A4AEA-16C7-93EE-67F0-0E7E4911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803" y="1423532"/>
            <a:ext cx="6582540" cy="47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109C4-0A63-58F2-E8A7-B3111CF61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4603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35955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Frequency of application and concentration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1" y="2447001"/>
            <a:ext cx="10861557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Similar approach, first, record efficacy of different concentrations of a biopesticide applied as a single application:</a:t>
            </a:r>
            <a:endParaRPr lang="en-GB" sz="16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38FF-59A6-5830-17D5-CEB75640E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445" y="3274869"/>
            <a:ext cx="5227062" cy="3564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6D584-6C2B-F761-7319-CBAA71C1F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513" y="3452648"/>
            <a:ext cx="13208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643DB-0EB7-5708-8EFD-DBAE16435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14167"/>
          <a:stretch/>
        </p:blipFill>
        <p:spPr>
          <a:xfrm rot="18051435"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428585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Frequency of application and concentration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293998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Second, record efficacy of repeated applications of a single concentration of a biopesticide:</a:t>
            </a:r>
            <a:endParaRPr lang="en-GB" sz="16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D6079-0B14-CC83-CC17-522EF25F0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46"/>
          <a:stretch/>
        </p:blipFill>
        <p:spPr>
          <a:xfrm>
            <a:off x="2333297" y="3249468"/>
            <a:ext cx="5551216" cy="3595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FD123-1E30-B599-25C2-B6E1B45BF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008" y="3429000"/>
            <a:ext cx="1397000" cy="2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53D4A-6668-D6EA-9BFC-9F8B1A0CB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14167"/>
          <a:stretch/>
        </p:blipFill>
        <p:spPr>
          <a:xfrm rot="18051435"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267559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Frequency of application and concentration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4670964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Checkerboard approach where both concentration and application number is varied:</a:t>
            </a:r>
            <a:endParaRPr lang="en-GB" sz="16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4C723-5EBC-DEF0-546B-2A84188B3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54" y="1979923"/>
            <a:ext cx="6932884" cy="4878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8AF19-00DE-372B-E2DE-BB5502D19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14167"/>
          <a:stretch/>
        </p:blipFill>
        <p:spPr>
          <a:xfrm rot="18051435"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62689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What about other aspects of IPM?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420122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Checkerboard approach works best where we vary a frequency or concentration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Further modifications required to address other aspects of IPM e.g. variety selection, biological control, landscape effects, rotations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Can we test for synergy in a cost-effective way?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Is it enough to see synergy if we don’t understand the mechanism?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6498F-916B-9D2E-4B4D-371E368B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369085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Conclusions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1" y="2447001"/>
            <a:ext cx="10630329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It is 52 years since the terms Integrated Pest Management and IPM were coined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Much progress has been made and effective IPM programmes developed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Science of IPM is practiced by many farmers and growers but studied by relatively few researchers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Identifying synergism and the mechanisms by which crop protection tools work and interact will unlock the full potential of IPM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5DEF7-8004-F881-FD54-BFD9865E6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295444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1" name="Add-in 10">
                <a:extLst>
                  <a:ext uri="{FF2B5EF4-FFF2-40B4-BE49-F238E27FC236}">
                    <a16:creationId xmlns:a16="http://schemas.microsoft.com/office/drawing/2014/main" id="{28C05554-0C75-92F1-1DE2-290A35AA249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7655" y="0"/>
              <a:ext cx="1174576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1" name="Add-in 10">
                <a:extLst>
                  <a:ext uri="{FF2B5EF4-FFF2-40B4-BE49-F238E27FC236}">
                    <a16:creationId xmlns:a16="http://schemas.microsoft.com/office/drawing/2014/main" id="{28C05554-0C75-92F1-1DE2-290A35AA24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655" y="0"/>
                <a:ext cx="1174576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35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Acknowledgements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420122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Dr Joe Roberts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Aimee Tonks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Elvis </a:t>
            </a:r>
            <a:r>
              <a:rPr lang="en-GB" sz="2800" dirty="0" err="1">
                <a:solidFill>
                  <a:srgbClr val="003A1B"/>
                </a:solidFill>
                <a:latin typeface="Avenir Next LT Pro" panose="020B0504020202020204" pitchFamily="34" charset="0"/>
              </a:rPr>
              <a:t>Veras</a:t>
            </a: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 Garcia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5DEF7-8004-F881-FD54-BFD9865E6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7F044E-51AE-1DBF-92F9-0247FC52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338" y="1895475"/>
            <a:ext cx="1533525" cy="153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A75A48-134A-0C2E-0842-C20C5912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804" t="32491" r="42299" b="30268"/>
          <a:stretch/>
        </p:blipFill>
        <p:spPr>
          <a:xfrm>
            <a:off x="4355337" y="3549839"/>
            <a:ext cx="1533525" cy="1592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5BFFF-0E74-F64E-4E86-8F6F0EA07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337" y="5263185"/>
            <a:ext cx="1533525" cy="1143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D2CB1A-3979-E5E4-CC65-2043FBC4F953}"/>
              </a:ext>
            </a:extLst>
          </p:cNvPr>
          <p:cNvGrpSpPr/>
          <p:nvPr/>
        </p:nvGrpSpPr>
        <p:grpSpPr>
          <a:xfrm>
            <a:off x="7744121" y="3511278"/>
            <a:ext cx="2682143" cy="1688846"/>
            <a:chOff x="5927212" y="3631985"/>
            <a:chExt cx="2893979" cy="18609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2B1433-E349-ADD1-0D02-5F0F106EC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9661" y="4760159"/>
              <a:ext cx="2891530" cy="7328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4F7F2D-F484-9E63-B5BB-B0FC094C4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7212" y="3631985"/>
              <a:ext cx="2837893" cy="946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81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The ‘concept’ of IPM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F5366-96BF-F18D-2EF4-C55C26F5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293998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Many definitions (perhaps too many) but the concept of IPM is well established: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A holistic ‘approach’ or ‘strategy’ to combat plant pests and diseases using all available methods, while minimizing applications of chemical pesticides</a:t>
            </a:r>
          </a:p>
          <a:p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r>
              <a:rPr lang="en-GB" sz="2000" dirty="0">
                <a:solidFill>
                  <a:srgbClr val="003A1B"/>
                </a:solidFill>
                <a:latin typeface="Avenir Next LT Pro" panose="020B0504020202020204" pitchFamily="34" charset="0"/>
              </a:rPr>
              <a:t>Stenberg, 2017</a:t>
            </a:r>
          </a:p>
        </p:txBody>
      </p:sp>
    </p:spTree>
    <p:extLst>
      <p:ext uri="{BB962C8B-B14F-4D97-AF65-F5344CB8AC3E}">
        <p14:creationId xmlns:p14="http://schemas.microsoft.com/office/powerpoint/2010/main" val="285606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The ‘science’ of IPM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293998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The science of IPM is much less well established but may be defined as: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The systematic study of the compatibility and optimization of simultaneously implemented actions associated with at least two pest management elements of the IPM pyramid</a:t>
            </a:r>
          </a:p>
          <a:p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r>
              <a:rPr lang="en-GB" sz="2000" dirty="0">
                <a:solidFill>
                  <a:srgbClr val="003A1B"/>
                </a:solidFill>
                <a:latin typeface="Avenir Next LT Pro" panose="020B0504020202020204" pitchFamily="34" charset="0"/>
              </a:rPr>
              <a:t>Stenberg,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0C976-2F9A-E379-C955-815FC3F3A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193895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Are we getting the most out of IPM?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293998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Most IPM research focuses on individual plant protection methods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Comparatively little research has considered how plant protection methods can be integrated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In practice, this means that approaches to pest management are simply combined and not integrated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52388-27B7-B6A0-A8B2-81D959A3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37274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Are we getting the most out of IPM?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1" y="2447001"/>
            <a:ext cx="10638243" cy="4099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Combining or integrating (hopefully) IPM methods is currently often left to farmers and growers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Good examples of where farmer led research is working and use of IPM programmes is being promoted (SFI – CIPM1)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However: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1B"/>
                </a:solidFill>
                <a:latin typeface="Avenir Next LT Pro" panose="020B0504020202020204" pitchFamily="34" charset="0"/>
              </a:rPr>
              <a:t>It is often hard to translate results from one system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1B"/>
                </a:solidFill>
                <a:latin typeface="Avenir Next LT Pro" panose="020B0504020202020204" pitchFamily="34" charset="0"/>
              </a:rPr>
              <a:t>There is a lack of underpinning knowledge of how methods may work and how they interact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1B"/>
                </a:solidFill>
                <a:latin typeface="Avenir Next LT Pro" panose="020B0504020202020204" pitchFamily="34" charset="0"/>
              </a:rPr>
              <a:t>Creates perception that IPM is complicated or unreliable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0939D-9425-C363-2D34-F2D1E8551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58297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2" name="Add-in 11">
                <a:extLst>
                  <a:ext uri="{FF2B5EF4-FFF2-40B4-BE49-F238E27FC236}">
                    <a16:creationId xmlns:a16="http://schemas.microsoft.com/office/drawing/2014/main" id="{66E3BAB4-B353-6B6B-7080-E995D12050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71180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2" name="Add-in 11">
                <a:extLst>
                  <a:ext uri="{FF2B5EF4-FFF2-40B4-BE49-F238E27FC236}">
                    <a16:creationId xmlns:a16="http://schemas.microsoft.com/office/drawing/2014/main" id="{66E3BAB4-B353-6B6B-7080-E995D12050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84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How do pest management elements interact?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651350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Pest management methods may interact with each other in different ways: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1B"/>
                </a:solidFill>
                <a:latin typeface="Avenir Next LT Pro" panose="020B0504020202020204" pitchFamily="34" charset="0"/>
              </a:rPr>
              <a:t>Synergistic effects – combined effect of two or more methods greater than the sum of the effects seen when methods used individually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1B"/>
                </a:solidFill>
                <a:latin typeface="Avenir Next LT Pro" panose="020B0504020202020204" pitchFamily="34" charset="0"/>
              </a:rPr>
              <a:t>Additive effects - combined effect of two or more methods the same as the sum of the effects seen when methods used individually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1B"/>
                </a:solidFill>
                <a:latin typeface="Avenir Next LT Pro" panose="020B0504020202020204" pitchFamily="34" charset="0"/>
              </a:rPr>
              <a:t>Antagonistic effects - combined effect of two or more methods less than the sum of the effects seen when methods used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0AC1D-6E69-8B42-003B-8E8F66AD5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220652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How do we check for synergy?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293998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Various approaches have been taken but no one approach has been widely adopted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Despite this, pharmacology regularly test for interactions between medical treatments – the Checkerboard approach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Can we apply the Checkerboard approach to IPM?</a:t>
            </a:r>
            <a:endParaRPr lang="en-GB" sz="24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5B37E-698B-3F86-F096-6534BDAD7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9668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</p:spTree>
    <p:extLst>
      <p:ext uri="{BB962C8B-B14F-4D97-AF65-F5344CB8AC3E}">
        <p14:creationId xmlns:p14="http://schemas.microsoft.com/office/powerpoint/2010/main" val="415207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9FBA-5EC2-118F-0C71-7BA8C86CA937}"/>
              </a:ext>
            </a:extLst>
          </p:cNvPr>
          <p:cNvSpPr/>
          <p:nvPr/>
        </p:nvSpPr>
        <p:spPr>
          <a:xfrm>
            <a:off x="1986707" y="666484"/>
            <a:ext cx="980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3A1B"/>
                </a:solidFill>
                <a:latin typeface="Avenir Next LT Pro" panose="020B0504020202020204" pitchFamily="34" charset="0"/>
              </a:rPr>
              <a:t>Combining biopesticides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F5366-96BF-F18D-2EF4-C55C26F5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4603"/>
          <a:stretch/>
        </p:blipFill>
        <p:spPr>
          <a:xfrm flipH="1">
            <a:off x="220335" y="202905"/>
            <a:ext cx="1696600" cy="1696600"/>
          </a:xfrm>
          <a:prstGeom prst="ellipse">
            <a:avLst/>
          </a:prstGeom>
          <a:ln w="25400">
            <a:solidFill>
              <a:srgbClr val="003A1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5C341-174F-2FBC-7DE9-801E7F5D5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92" y="202905"/>
            <a:ext cx="1698123" cy="5555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0C20BD-7142-3837-8B94-2BD446AD017D}"/>
              </a:ext>
            </a:extLst>
          </p:cNvPr>
          <p:cNvSpPr txBox="1">
            <a:spLocks/>
          </p:cNvSpPr>
          <p:nvPr/>
        </p:nvSpPr>
        <p:spPr>
          <a:xfrm>
            <a:off x="678802" y="2447001"/>
            <a:ext cx="10293998" cy="40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Use of biopesticides is most similar to pharmacology where interactions between medical treatments are assessed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A1B"/>
                </a:solidFill>
                <a:latin typeface="Avenir Next LT Pro" panose="020B0504020202020204" pitchFamily="34" charset="0"/>
              </a:rPr>
              <a:t>Step 1 – determine efficacy of individual biopesticides </a:t>
            </a:r>
            <a:endParaRPr lang="en-GB" sz="24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3A1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CEA758-9E6F-E428-9CDF-4D21C82D8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687" y="3793161"/>
            <a:ext cx="4376490" cy="2847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0DF685-A5DE-9338-FC0C-A87489AF49DC}"/>
              </a:ext>
            </a:extLst>
          </p:cNvPr>
          <p:cNvSpPr txBox="1"/>
          <p:nvPr/>
        </p:nvSpPr>
        <p:spPr>
          <a:xfrm>
            <a:off x="2921876" y="3941378"/>
            <a:ext cx="136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Pyrethrum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BC090F-099E-67B2-74DD-EAC1ABFF4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309" y="3798664"/>
            <a:ext cx="4376491" cy="2858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DC426D-A541-7DA1-E230-06EA661D0128}"/>
              </a:ext>
            </a:extLst>
          </p:cNvPr>
          <p:cNvSpPr txBox="1"/>
          <p:nvPr/>
        </p:nvSpPr>
        <p:spPr>
          <a:xfrm>
            <a:off x="8077203" y="3941378"/>
            <a:ext cx="136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Oleic acid</a:t>
            </a:r>
          </a:p>
        </p:txBody>
      </p:sp>
    </p:spTree>
    <p:extLst>
      <p:ext uri="{BB962C8B-B14F-4D97-AF65-F5344CB8AC3E}">
        <p14:creationId xmlns:p14="http://schemas.microsoft.com/office/powerpoint/2010/main" val="2227934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m48anvmoxfn2p71fueq663eb6tpbi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webextension1.xml><?xml version="1.0" encoding="utf-8"?>
<we:webextension xmlns:we="http://schemas.microsoft.com/office/webextensions/webextension/2010/11" id="{AFDE8D7D-3CC8-41BA-BD97-F159F156E14B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fq3db1r5awc3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A3062D9F-DEF9-45B5-A988-BFED4F25DB95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jmcnriwfdyqf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59950BF9711B4C91647B4BE2AD3B03" ma:contentTypeVersion="14" ma:contentTypeDescription="Create a new document." ma:contentTypeScope="" ma:versionID="4239961562496090dd440ed409a3a9a0">
  <xsd:schema xmlns:xsd="http://www.w3.org/2001/XMLSchema" xmlns:xs="http://www.w3.org/2001/XMLSchema" xmlns:p="http://schemas.microsoft.com/office/2006/metadata/properties" xmlns:ns3="857afad1-90e5-4564-9a79-4dbef0260328" xmlns:ns4="f9bdb9de-6314-4c55-a0c2-b4a8b1b79caf" targetNamespace="http://schemas.microsoft.com/office/2006/metadata/properties" ma:root="true" ma:fieldsID="7644345d380cf464f738dcec8f90a3bc" ns3:_="" ns4:_="">
    <xsd:import namespace="857afad1-90e5-4564-9a79-4dbef0260328"/>
    <xsd:import namespace="f9bdb9de-6314-4c55-a0c2-b4a8b1b79c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afad1-90e5-4564-9a79-4dbef0260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db9de-6314-4c55-a0c2-b4a8b1b79c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6BD0E8-6A01-4713-936D-24E68A6A32CC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f9bdb9de-6314-4c55-a0c2-b4a8b1b79caf"/>
    <ds:schemaRef ds:uri="857afad1-90e5-4564-9a79-4dbef0260328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44799D-8557-4A7C-BDB3-9FD0389D8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afad1-90e5-4564-9a79-4dbef0260328"/>
    <ds:schemaRef ds:uri="f9bdb9de-6314-4c55-a0c2-b4a8b1b79c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8DE503-46C4-4B1B-9421-309A3FA86E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663</Words>
  <Application>Microsoft Office PowerPoint</Application>
  <PresentationFormat>Widescreen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Roberts</dc:creator>
  <cp:lastModifiedBy>Tom Pope</cp:lastModifiedBy>
  <cp:revision>33</cp:revision>
  <dcterms:created xsi:type="dcterms:W3CDTF">2022-09-01T16:13:52Z</dcterms:created>
  <dcterms:modified xsi:type="dcterms:W3CDTF">2024-12-20T11:45:45Z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0x0101002059950BF9711B4C91647B4BE2AD3B03</vt:lpwstr>
  </property>
</Properties>
</file>